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61" r:id="rId3"/>
    <p:sldId id="263" r:id="rId4"/>
    <p:sldId id="262" r:id="rId5"/>
    <p:sldId id="256" r:id="rId6"/>
    <p:sldId id="257" r:id="rId7"/>
    <p:sldId id="264" r:id="rId8"/>
    <p:sldId id="258" r:id="rId9"/>
    <p:sldId id="259" r:id="rId10"/>
    <p:sldId id="260" r:id="rId11"/>
    <p:sldId id="265" r:id="rId12"/>
    <p:sldId id="267" r:id="rId13"/>
    <p:sldId id="268" r:id="rId14"/>
    <p:sldId id="269" r:id="rId15"/>
    <p:sldId id="286" r:id="rId16"/>
    <p:sldId id="266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7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85" d="100"/>
          <a:sy n="85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Mbengue" userId="d066a013a8f2de6c" providerId="LiveId" clId="{94847DA0-FD25-4710-8D77-2F4B52A89027}"/>
    <pc:docChg chg="undo custSel addSld delSld modSld">
      <pc:chgData name="Mohamed Mbengue" userId="d066a013a8f2de6c" providerId="LiveId" clId="{94847DA0-FD25-4710-8D77-2F4B52A89027}" dt="2023-10-06T07:01:54.461" v="27" actId="20577"/>
      <pc:docMkLst>
        <pc:docMk/>
      </pc:docMkLst>
      <pc:sldChg chg="modTransition">
        <pc:chgData name="Mohamed Mbengue" userId="d066a013a8f2de6c" providerId="LiveId" clId="{94847DA0-FD25-4710-8D77-2F4B52A89027}" dt="2023-10-06T06:01:33.844" v="3"/>
        <pc:sldMkLst>
          <pc:docMk/>
          <pc:sldMk cId="1234741722" sldId="256"/>
        </pc:sldMkLst>
      </pc:sldChg>
      <pc:sldChg chg="modSp mod">
        <pc:chgData name="Mohamed Mbengue" userId="d066a013a8f2de6c" providerId="LiveId" clId="{94847DA0-FD25-4710-8D77-2F4B52A89027}" dt="2023-10-06T07:01:54.461" v="27" actId="20577"/>
        <pc:sldMkLst>
          <pc:docMk/>
          <pc:sldMk cId="2028342194" sldId="261"/>
        </pc:sldMkLst>
        <pc:spChg chg="mod">
          <ac:chgData name="Mohamed Mbengue" userId="d066a013a8f2de6c" providerId="LiveId" clId="{94847DA0-FD25-4710-8D77-2F4B52A89027}" dt="2023-10-06T07:01:54.461" v="27" actId="20577"/>
          <ac:spMkLst>
            <pc:docMk/>
            <pc:sldMk cId="2028342194" sldId="261"/>
            <ac:spMk id="12" creationId="{87D87D71-BDDE-85BB-0B12-8B628651F79F}"/>
          </ac:spMkLst>
        </pc:spChg>
      </pc:sldChg>
      <pc:sldChg chg="modTransition">
        <pc:chgData name="Mohamed Mbengue" userId="d066a013a8f2de6c" providerId="LiveId" clId="{94847DA0-FD25-4710-8D77-2F4B52A89027}" dt="2023-10-06T06:24:16.545" v="16"/>
        <pc:sldMkLst>
          <pc:docMk/>
          <pc:sldMk cId="3363320214" sldId="266"/>
        </pc:sldMkLst>
      </pc:sldChg>
      <pc:sldChg chg="modSp">
        <pc:chgData name="Mohamed Mbengue" userId="d066a013a8f2de6c" providerId="LiveId" clId="{94847DA0-FD25-4710-8D77-2F4B52A89027}" dt="2023-10-06T06:22:55.819" v="9" actId="20577"/>
        <pc:sldMkLst>
          <pc:docMk/>
          <pc:sldMk cId="3193132806" sldId="285"/>
        </pc:sldMkLst>
        <pc:spChg chg="mod">
          <ac:chgData name="Mohamed Mbengue" userId="d066a013a8f2de6c" providerId="LiveId" clId="{94847DA0-FD25-4710-8D77-2F4B52A89027}" dt="2023-10-06T06:22:55.819" v="9" actId="20577"/>
          <ac:spMkLst>
            <pc:docMk/>
            <pc:sldMk cId="3193132806" sldId="285"/>
            <ac:spMk id="11" creationId="{C481F4F8-BCDC-2328-8383-D2E91AED720B}"/>
          </ac:spMkLst>
        </pc:spChg>
      </pc:sldChg>
      <pc:sldChg chg="modTransition">
        <pc:chgData name="Mohamed Mbengue" userId="d066a013a8f2de6c" providerId="LiveId" clId="{94847DA0-FD25-4710-8D77-2F4B52A89027}" dt="2023-10-06T06:24:02.151" v="11"/>
        <pc:sldMkLst>
          <pc:docMk/>
          <pc:sldMk cId="3481743624" sldId="286"/>
        </pc:sldMkLst>
      </pc:sldChg>
      <pc:sldChg chg="add">
        <pc:chgData name="Mohamed Mbengue" userId="d066a013a8f2de6c" providerId="LiveId" clId="{94847DA0-FD25-4710-8D77-2F4B52A89027}" dt="2023-10-06T06:05:01.098" v="8"/>
        <pc:sldMkLst>
          <pc:docMk/>
          <pc:sldMk cId="899714562" sldId="287"/>
        </pc:sldMkLst>
      </pc:sldChg>
      <pc:sldChg chg="add del setBg">
        <pc:chgData name="Mohamed Mbengue" userId="d066a013a8f2de6c" providerId="LiveId" clId="{94847DA0-FD25-4710-8D77-2F4B52A89027}" dt="2023-10-06T06:04:47.737" v="7"/>
        <pc:sldMkLst>
          <pc:docMk/>
          <pc:sldMk cId="2712440320" sldId="287"/>
        </pc:sldMkLst>
      </pc:sldChg>
      <pc:sldChg chg="del">
        <pc:chgData name="Mohamed Mbengue" userId="d066a013a8f2de6c" providerId="LiveId" clId="{94847DA0-FD25-4710-8D77-2F4B52A89027}" dt="2023-10-06T06:03:58.621" v="5" actId="47"/>
        <pc:sldMkLst>
          <pc:docMk/>
          <pc:sldMk cId="3673760709" sldId="287"/>
        </pc:sldMkLst>
      </pc:sldChg>
      <pc:sldChg chg="del">
        <pc:chgData name="Mohamed Mbengue" userId="d066a013a8f2de6c" providerId="LiveId" clId="{94847DA0-FD25-4710-8D77-2F4B52A89027}" dt="2023-10-06T06:03:57.360" v="4" actId="47"/>
        <pc:sldMkLst>
          <pc:docMk/>
          <pc:sldMk cId="176027856" sldId="28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2FB0DA-D2C8-4BF4-8262-EB0A0C60C4D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1A0ECB-36E6-4606-B81C-4F1B2AF930EA}">
      <dgm:prSet phldrT="[Text]" custT="1"/>
      <dgm:spPr/>
      <dgm:t>
        <a:bodyPr/>
        <a:lstStyle/>
        <a:p>
          <a:r>
            <a:rPr lang="en-US" sz="2400" b="1">
              <a:latin typeface="Times New Roman" panose="02020603050405020304" pitchFamily="18" charset="0"/>
              <a:cs typeface="Times New Roman" panose="02020603050405020304" pitchFamily="18" charset="0"/>
            </a:rPr>
            <a:t>AVL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B2BD50-B90E-4EA9-9E3B-2A6D4460AB33}" type="parTrans" cxnId="{F4B06440-0EAD-4F8F-AD50-44CCDB85DFDA}">
      <dgm:prSet/>
      <dgm:spPr/>
      <dgm:t>
        <a:bodyPr/>
        <a:lstStyle/>
        <a:p>
          <a:endParaRPr lang="en-US"/>
        </a:p>
      </dgm:t>
    </dgm:pt>
    <dgm:pt modelId="{BD2BC076-EE29-4C6F-AEB6-D1F4ED71C6EC}" type="sibTrans" cxnId="{F4B06440-0EAD-4F8F-AD50-44CCDB85DFDA}">
      <dgm:prSet/>
      <dgm:spPr/>
      <dgm:t>
        <a:bodyPr/>
        <a:lstStyle/>
        <a:p>
          <a:endParaRPr lang="en-US"/>
        </a:p>
      </dgm:t>
    </dgm:pt>
    <dgm:pt modelId="{11B74ABB-D270-4EDF-B6EE-848050A21F17}">
      <dgm:prSet phldrT="[Text]"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What is it? What does it do?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64A3C1-6E68-4B86-82FC-DD562A066FC3}" type="parTrans" cxnId="{4E669AE7-7452-4931-9169-A7F0065A0430}">
      <dgm:prSet/>
      <dgm:spPr/>
      <dgm:t>
        <a:bodyPr/>
        <a:lstStyle/>
        <a:p>
          <a:endParaRPr lang="en-US"/>
        </a:p>
      </dgm:t>
    </dgm:pt>
    <dgm:pt modelId="{D99E297E-87E3-4EC1-80C6-4F955A9EA86D}" type="sibTrans" cxnId="{4E669AE7-7452-4931-9169-A7F0065A0430}">
      <dgm:prSet/>
      <dgm:spPr/>
      <dgm:t>
        <a:bodyPr/>
        <a:lstStyle/>
        <a:p>
          <a:endParaRPr lang="en-US"/>
        </a:p>
      </dgm:t>
    </dgm:pt>
    <dgm:pt modelId="{D5284B79-5ED2-4DEF-9E0D-2240D442FDAD}">
      <dgm:prSet phldrT="[Text]" custT="1"/>
      <dgm:spPr/>
      <dgm:t>
        <a:bodyPr/>
        <a:lstStyle/>
        <a:p>
          <a:r>
            <a:rPr lang="en-US" sz="2400" b="1"/>
            <a:t>Artefact</a:t>
          </a:r>
          <a:endParaRPr lang="en-US" sz="1800" b="1" dirty="0"/>
        </a:p>
      </dgm:t>
    </dgm:pt>
    <dgm:pt modelId="{F52C82B1-E71A-4141-9269-B93463F3664E}" type="parTrans" cxnId="{76969E7F-BA2C-44CC-BDC7-6602A4CBC48B}">
      <dgm:prSet/>
      <dgm:spPr/>
      <dgm:t>
        <a:bodyPr/>
        <a:lstStyle/>
        <a:p>
          <a:endParaRPr lang="en-US"/>
        </a:p>
      </dgm:t>
    </dgm:pt>
    <dgm:pt modelId="{0857C680-E5FA-42E7-8068-221B72CDA1F4}" type="sibTrans" cxnId="{76969E7F-BA2C-44CC-BDC7-6602A4CBC48B}">
      <dgm:prSet/>
      <dgm:spPr/>
      <dgm:t>
        <a:bodyPr/>
        <a:lstStyle/>
        <a:p>
          <a:endParaRPr lang="en-US"/>
        </a:p>
      </dgm:t>
    </dgm:pt>
    <dgm:pt modelId="{4A8CCF93-8889-467F-AE92-FEA1C68ADC2E}">
      <dgm:prSet phldrT="[Text]"/>
      <dgm:spPr/>
      <dgm:t>
        <a:bodyPr/>
        <a:lstStyle/>
        <a:p>
          <a:r>
            <a:rPr lang="en-US"/>
            <a:t>Qu’est-ce que le projet? À ça sert?</a:t>
          </a:r>
          <a:endParaRPr lang="en-US" dirty="0"/>
        </a:p>
      </dgm:t>
    </dgm:pt>
    <dgm:pt modelId="{BDFDEB10-880C-4062-A295-962A1F68B5AF}" type="parTrans" cxnId="{72C0A32F-4169-47ED-B377-6F102DC80403}">
      <dgm:prSet/>
      <dgm:spPr/>
      <dgm:t>
        <a:bodyPr/>
        <a:lstStyle/>
        <a:p>
          <a:endParaRPr lang="en-US"/>
        </a:p>
      </dgm:t>
    </dgm:pt>
    <dgm:pt modelId="{9665BCA2-4BB2-463C-9D44-5D70AAF5A9E3}" type="sibTrans" cxnId="{72C0A32F-4169-47ED-B377-6F102DC80403}">
      <dgm:prSet/>
      <dgm:spPr/>
      <dgm:t>
        <a:bodyPr/>
        <a:lstStyle/>
        <a:p>
          <a:endParaRPr lang="en-US"/>
        </a:p>
      </dgm:t>
    </dgm:pt>
    <dgm:pt modelId="{D3697CD0-953D-438F-A8DD-C3573C0493F6}">
      <dgm:prSet phldrT="[Text]"/>
      <dgm:spPr/>
      <dgm:t>
        <a:bodyPr/>
        <a:lstStyle/>
        <a:p>
          <a:r>
            <a:rPr lang="en-US"/>
            <a:t>Mutation</a:t>
          </a:r>
          <a:endParaRPr lang="en-US" dirty="0"/>
        </a:p>
      </dgm:t>
    </dgm:pt>
    <dgm:pt modelId="{F8FCC1D2-C895-470B-B2A7-34BB47C49A86}" type="parTrans" cxnId="{F4701B7B-D9E2-41C1-980F-B226BA07C1CB}">
      <dgm:prSet/>
      <dgm:spPr/>
      <dgm:t>
        <a:bodyPr/>
        <a:lstStyle/>
        <a:p>
          <a:endParaRPr lang="en-US"/>
        </a:p>
      </dgm:t>
    </dgm:pt>
    <dgm:pt modelId="{85D99980-C98A-49D7-9F18-8D2B51109685}" type="sibTrans" cxnId="{F4701B7B-D9E2-41C1-980F-B226BA07C1CB}">
      <dgm:prSet/>
      <dgm:spPr/>
      <dgm:t>
        <a:bodyPr/>
        <a:lstStyle/>
        <a:p>
          <a:endParaRPr lang="en-US"/>
        </a:p>
      </dgm:t>
    </dgm:pt>
    <dgm:pt modelId="{A443C8FD-14D5-4DF7-A6E7-D8577B28BCDA}">
      <dgm:prSet phldrT="[Text]" custT="1"/>
      <dgm:spPr/>
      <dgm:t>
        <a:bodyPr/>
        <a:lstStyle/>
        <a:p>
          <a:r>
            <a:rPr lang="en-US" sz="2000" b="1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15E83D-EE96-4B21-B1C7-3280A920DC39}" type="parTrans" cxnId="{2D6AA3D2-CA15-4C6A-A171-76D61310F065}">
      <dgm:prSet/>
      <dgm:spPr/>
      <dgm:t>
        <a:bodyPr/>
        <a:lstStyle/>
        <a:p>
          <a:endParaRPr lang="en-US"/>
        </a:p>
      </dgm:t>
    </dgm:pt>
    <dgm:pt modelId="{17C44D3F-C51E-4B9A-868A-B2D6A1DE5B1B}" type="sibTrans" cxnId="{2D6AA3D2-CA15-4C6A-A171-76D61310F065}">
      <dgm:prSet/>
      <dgm:spPr/>
      <dgm:t>
        <a:bodyPr/>
        <a:lstStyle/>
        <a:p>
          <a:endParaRPr lang="en-US"/>
        </a:p>
      </dgm:t>
    </dgm:pt>
    <dgm:pt modelId="{A22AAFB8-EC1F-425B-86F4-A60EBC99602C}">
      <dgm:prSet phldrT="[Text]"/>
      <dgm:spPr/>
      <dgm:t>
        <a:bodyPr/>
        <a:lstStyle/>
        <a:p>
          <a:r>
            <a:rPr lang="en-US"/>
            <a:t>How?</a:t>
          </a:r>
          <a:endParaRPr lang="en-US" dirty="0"/>
        </a:p>
      </dgm:t>
    </dgm:pt>
    <dgm:pt modelId="{C9B7F490-C6D9-4261-845F-BEBCC33D571A}" type="parTrans" cxnId="{BB76B0E6-FE26-4423-8C84-0D66D5E5F7AC}">
      <dgm:prSet/>
      <dgm:spPr/>
      <dgm:t>
        <a:bodyPr/>
        <a:lstStyle/>
        <a:p>
          <a:endParaRPr lang="en-US"/>
        </a:p>
      </dgm:t>
    </dgm:pt>
    <dgm:pt modelId="{E24A7ED7-7527-4EBC-BAB8-D0D7EBE431D3}" type="sibTrans" cxnId="{BB76B0E6-FE26-4423-8C84-0D66D5E5F7AC}">
      <dgm:prSet/>
      <dgm:spPr/>
      <dgm:t>
        <a:bodyPr/>
        <a:lstStyle/>
        <a:p>
          <a:endParaRPr lang="en-US"/>
        </a:p>
      </dgm:t>
    </dgm:pt>
    <dgm:pt modelId="{1FB3F90E-590A-4C20-BBD9-2B424B77B63E}">
      <dgm:prSet phldrT="[Text]"/>
      <dgm:spPr/>
      <dgm:t>
        <a:bodyPr/>
        <a:lstStyle/>
        <a:p>
          <a:r>
            <a:rPr lang="en-US" dirty="0"/>
            <a:t>Proposition</a:t>
          </a:r>
        </a:p>
      </dgm:t>
    </dgm:pt>
    <dgm:pt modelId="{208E00D7-D4CE-4466-9881-EFAE26F243B4}" type="parTrans" cxnId="{B32BFBA2-5A01-4C4F-B7B0-280B47A7656F}">
      <dgm:prSet/>
      <dgm:spPr/>
      <dgm:t>
        <a:bodyPr/>
        <a:lstStyle/>
        <a:p>
          <a:endParaRPr lang="en-US"/>
        </a:p>
      </dgm:t>
    </dgm:pt>
    <dgm:pt modelId="{B99F920B-A1A6-465A-ACB2-3B0029809D0C}" type="sibTrans" cxnId="{B32BFBA2-5A01-4C4F-B7B0-280B47A7656F}">
      <dgm:prSet/>
      <dgm:spPr/>
      <dgm:t>
        <a:bodyPr/>
        <a:lstStyle/>
        <a:p>
          <a:endParaRPr lang="en-US"/>
        </a:p>
      </dgm:t>
    </dgm:pt>
    <dgm:pt modelId="{0D2B5F5C-6435-435C-B4BC-7883C755BC13}">
      <dgm:prSet/>
      <dgm:spPr/>
      <dgm:t>
        <a:bodyPr/>
        <a:lstStyle/>
        <a:p>
          <a:r>
            <a:rPr lang="en-US"/>
            <a:t>Testing</a:t>
          </a:r>
          <a:endParaRPr lang="en-US" dirty="0"/>
        </a:p>
      </dgm:t>
    </dgm:pt>
    <dgm:pt modelId="{7155455B-7288-4D2E-87BC-62DC4E8E0162}" type="parTrans" cxnId="{245CAA34-7BDA-4612-BB8F-DCB68B61AF08}">
      <dgm:prSet/>
      <dgm:spPr/>
      <dgm:t>
        <a:bodyPr/>
        <a:lstStyle/>
        <a:p>
          <a:endParaRPr lang="en-US"/>
        </a:p>
      </dgm:t>
    </dgm:pt>
    <dgm:pt modelId="{3CD9A47F-AD52-43A9-87FF-8E683A66B1FA}" type="sibTrans" cxnId="{245CAA34-7BDA-4612-BB8F-DCB68B61AF08}">
      <dgm:prSet/>
      <dgm:spPr/>
      <dgm:t>
        <a:bodyPr/>
        <a:lstStyle/>
        <a:p>
          <a:endParaRPr lang="en-US"/>
        </a:p>
      </dgm:t>
    </dgm:pt>
    <dgm:pt modelId="{9FB1D967-C7D6-4587-84C7-745FB7E3A650}" type="pres">
      <dgm:prSet presAssocID="{032FB0DA-D2C8-4BF4-8262-EB0A0C60C4D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3D88122-6A4F-43BC-B4F6-436A6721804D}" type="pres">
      <dgm:prSet presAssocID="{511A0ECB-36E6-4606-B81C-4F1B2AF930EA}" presName="hierRoot1" presStyleCnt="0"/>
      <dgm:spPr/>
    </dgm:pt>
    <dgm:pt modelId="{088F53FA-B2F7-47E4-A0FF-6C2F9FCB3555}" type="pres">
      <dgm:prSet presAssocID="{511A0ECB-36E6-4606-B81C-4F1B2AF930EA}" presName="composite" presStyleCnt="0"/>
      <dgm:spPr/>
    </dgm:pt>
    <dgm:pt modelId="{7AB9D910-D9D9-4E33-8DEB-AE221ACD1604}" type="pres">
      <dgm:prSet presAssocID="{511A0ECB-36E6-4606-B81C-4F1B2AF930EA}" presName="background" presStyleLbl="node0" presStyleIdx="0" presStyleCnt="3"/>
      <dgm:spPr/>
    </dgm:pt>
    <dgm:pt modelId="{D68DAE75-7DDE-48FD-A9E4-50433C40FE37}" type="pres">
      <dgm:prSet presAssocID="{511A0ECB-36E6-4606-B81C-4F1B2AF930EA}" presName="text" presStyleLbl="fgAcc0" presStyleIdx="0" presStyleCnt="3">
        <dgm:presLayoutVars>
          <dgm:chPref val="3"/>
        </dgm:presLayoutVars>
      </dgm:prSet>
      <dgm:spPr/>
    </dgm:pt>
    <dgm:pt modelId="{6167F562-968E-4EA5-9324-9DB969334C9D}" type="pres">
      <dgm:prSet presAssocID="{511A0ECB-36E6-4606-B81C-4F1B2AF930EA}" presName="hierChild2" presStyleCnt="0"/>
      <dgm:spPr/>
    </dgm:pt>
    <dgm:pt modelId="{C2780E6F-44ED-40C4-881F-0B7C6A3442F3}" type="pres">
      <dgm:prSet presAssocID="{6964A3C1-6E68-4B86-82FC-DD562A066FC3}" presName="Name10" presStyleLbl="parChTrans1D2" presStyleIdx="0" presStyleCnt="6"/>
      <dgm:spPr/>
    </dgm:pt>
    <dgm:pt modelId="{C1B7B35C-0C04-4C13-9DD1-6409AD5570EB}" type="pres">
      <dgm:prSet presAssocID="{11B74ABB-D270-4EDF-B6EE-848050A21F17}" presName="hierRoot2" presStyleCnt="0"/>
      <dgm:spPr/>
    </dgm:pt>
    <dgm:pt modelId="{822F9A36-AD7A-4F81-A7CF-0BE6BD6AC571}" type="pres">
      <dgm:prSet presAssocID="{11B74ABB-D270-4EDF-B6EE-848050A21F17}" presName="composite2" presStyleCnt="0"/>
      <dgm:spPr/>
    </dgm:pt>
    <dgm:pt modelId="{07BEB07A-307E-4C2C-A816-74DC1DC27602}" type="pres">
      <dgm:prSet presAssocID="{11B74ABB-D270-4EDF-B6EE-848050A21F17}" presName="background2" presStyleLbl="node2" presStyleIdx="0" presStyleCnt="6"/>
      <dgm:spPr/>
    </dgm:pt>
    <dgm:pt modelId="{31D5DACE-3890-42BB-A7B8-72ACFA7A235F}" type="pres">
      <dgm:prSet presAssocID="{11B74ABB-D270-4EDF-B6EE-848050A21F17}" presName="text2" presStyleLbl="fgAcc2" presStyleIdx="0" presStyleCnt="6">
        <dgm:presLayoutVars>
          <dgm:chPref val="3"/>
        </dgm:presLayoutVars>
      </dgm:prSet>
      <dgm:spPr/>
    </dgm:pt>
    <dgm:pt modelId="{B5E1EC6B-B2D1-4787-8E12-4BF7D7674868}" type="pres">
      <dgm:prSet presAssocID="{11B74ABB-D270-4EDF-B6EE-848050A21F17}" presName="hierChild3" presStyleCnt="0"/>
      <dgm:spPr/>
    </dgm:pt>
    <dgm:pt modelId="{41FB75A5-7544-4214-8568-8AA6FE7EAD48}" type="pres">
      <dgm:prSet presAssocID="{7155455B-7288-4D2E-87BC-62DC4E8E0162}" presName="Name10" presStyleLbl="parChTrans1D2" presStyleIdx="1" presStyleCnt="6"/>
      <dgm:spPr/>
    </dgm:pt>
    <dgm:pt modelId="{31C5A0A3-3223-43CB-82E5-774B3A351A16}" type="pres">
      <dgm:prSet presAssocID="{0D2B5F5C-6435-435C-B4BC-7883C755BC13}" presName="hierRoot2" presStyleCnt="0"/>
      <dgm:spPr/>
    </dgm:pt>
    <dgm:pt modelId="{6C286C37-8897-4A93-9603-FE016562B22B}" type="pres">
      <dgm:prSet presAssocID="{0D2B5F5C-6435-435C-B4BC-7883C755BC13}" presName="composite2" presStyleCnt="0"/>
      <dgm:spPr/>
    </dgm:pt>
    <dgm:pt modelId="{1242EEB4-9BDB-4A11-820B-F651BEB8CF36}" type="pres">
      <dgm:prSet presAssocID="{0D2B5F5C-6435-435C-B4BC-7883C755BC13}" presName="background2" presStyleLbl="node2" presStyleIdx="1" presStyleCnt="6"/>
      <dgm:spPr/>
    </dgm:pt>
    <dgm:pt modelId="{5E90A0EE-0BFD-412C-8CAC-1CED5392737E}" type="pres">
      <dgm:prSet presAssocID="{0D2B5F5C-6435-435C-B4BC-7883C755BC13}" presName="text2" presStyleLbl="fgAcc2" presStyleIdx="1" presStyleCnt="6">
        <dgm:presLayoutVars>
          <dgm:chPref val="3"/>
        </dgm:presLayoutVars>
      </dgm:prSet>
      <dgm:spPr/>
    </dgm:pt>
    <dgm:pt modelId="{53ECCC58-0F37-4570-A73A-5B95C0C49010}" type="pres">
      <dgm:prSet presAssocID="{0D2B5F5C-6435-435C-B4BC-7883C755BC13}" presName="hierChild3" presStyleCnt="0"/>
      <dgm:spPr/>
    </dgm:pt>
    <dgm:pt modelId="{69E844EC-C59B-457A-B51B-374AB5B1A47F}" type="pres">
      <dgm:prSet presAssocID="{D5284B79-5ED2-4DEF-9E0D-2240D442FDAD}" presName="hierRoot1" presStyleCnt="0"/>
      <dgm:spPr/>
    </dgm:pt>
    <dgm:pt modelId="{621219E0-B4AC-4CF1-8D83-E62736A20B67}" type="pres">
      <dgm:prSet presAssocID="{D5284B79-5ED2-4DEF-9E0D-2240D442FDAD}" presName="composite" presStyleCnt="0"/>
      <dgm:spPr/>
    </dgm:pt>
    <dgm:pt modelId="{45E5CDDF-CFD1-43BF-A105-B8AE4C616B48}" type="pres">
      <dgm:prSet presAssocID="{D5284B79-5ED2-4DEF-9E0D-2240D442FDAD}" presName="background" presStyleLbl="node0" presStyleIdx="1" presStyleCnt="3"/>
      <dgm:spPr/>
    </dgm:pt>
    <dgm:pt modelId="{D38F6344-9357-461C-9279-F251E2DC8BCA}" type="pres">
      <dgm:prSet presAssocID="{D5284B79-5ED2-4DEF-9E0D-2240D442FDAD}" presName="text" presStyleLbl="fgAcc0" presStyleIdx="1" presStyleCnt="3">
        <dgm:presLayoutVars>
          <dgm:chPref val="3"/>
        </dgm:presLayoutVars>
      </dgm:prSet>
      <dgm:spPr/>
    </dgm:pt>
    <dgm:pt modelId="{A84C217C-F655-4CA4-AD89-CCF65DD66F65}" type="pres">
      <dgm:prSet presAssocID="{D5284B79-5ED2-4DEF-9E0D-2240D442FDAD}" presName="hierChild2" presStyleCnt="0"/>
      <dgm:spPr/>
    </dgm:pt>
    <dgm:pt modelId="{BD57EBD6-09B5-4B58-8F2D-A64E668C453F}" type="pres">
      <dgm:prSet presAssocID="{BDFDEB10-880C-4062-A295-962A1F68B5AF}" presName="Name10" presStyleLbl="parChTrans1D2" presStyleIdx="2" presStyleCnt="6"/>
      <dgm:spPr/>
    </dgm:pt>
    <dgm:pt modelId="{7FD14C91-B331-46D1-8895-F4A6F16D48A6}" type="pres">
      <dgm:prSet presAssocID="{4A8CCF93-8889-467F-AE92-FEA1C68ADC2E}" presName="hierRoot2" presStyleCnt="0"/>
      <dgm:spPr/>
    </dgm:pt>
    <dgm:pt modelId="{607DA86C-62DE-4A38-A727-0B66C95D97FC}" type="pres">
      <dgm:prSet presAssocID="{4A8CCF93-8889-467F-AE92-FEA1C68ADC2E}" presName="composite2" presStyleCnt="0"/>
      <dgm:spPr/>
    </dgm:pt>
    <dgm:pt modelId="{AE105E1B-BE0E-4FFD-B6D5-E5CFE80C56D2}" type="pres">
      <dgm:prSet presAssocID="{4A8CCF93-8889-467F-AE92-FEA1C68ADC2E}" presName="background2" presStyleLbl="node2" presStyleIdx="2" presStyleCnt="6"/>
      <dgm:spPr/>
    </dgm:pt>
    <dgm:pt modelId="{9841A7BC-D91E-4D21-B7E5-FD8CCCE82779}" type="pres">
      <dgm:prSet presAssocID="{4A8CCF93-8889-467F-AE92-FEA1C68ADC2E}" presName="text2" presStyleLbl="fgAcc2" presStyleIdx="2" presStyleCnt="6">
        <dgm:presLayoutVars>
          <dgm:chPref val="3"/>
        </dgm:presLayoutVars>
      </dgm:prSet>
      <dgm:spPr/>
    </dgm:pt>
    <dgm:pt modelId="{BB9EE92C-0E72-434D-B642-F659583D2B25}" type="pres">
      <dgm:prSet presAssocID="{4A8CCF93-8889-467F-AE92-FEA1C68ADC2E}" presName="hierChild3" presStyleCnt="0"/>
      <dgm:spPr/>
    </dgm:pt>
    <dgm:pt modelId="{A3A76DB9-297F-4DCC-8CC1-F5C962ADD07B}" type="pres">
      <dgm:prSet presAssocID="{F8FCC1D2-C895-470B-B2A7-34BB47C49A86}" presName="Name10" presStyleLbl="parChTrans1D2" presStyleIdx="3" presStyleCnt="6"/>
      <dgm:spPr/>
    </dgm:pt>
    <dgm:pt modelId="{7927EB33-F6E1-4550-BB3B-C537D0BE70E2}" type="pres">
      <dgm:prSet presAssocID="{D3697CD0-953D-438F-A8DD-C3573C0493F6}" presName="hierRoot2" presStyleCnt="0"/>
      <dgm:spPr/>
    </dgm:pt>
    <dgm:pt modelId="{AA4C81AB-6F6F-4B7E-973F-BA513BC179C5}" type="pres">
      <dgm:prSet presAssocID="{D3697CD0-953D-438F-A8DD-C3573C0493F6}" presName="composite2" presStyleCnt="0"/>
      <dgm:spPr/>
    </dgm:pt>
    <dgm:pt modelId="{EBBB9ACE-C76A-4ED9-86BB-7613CB045643}" type="pres">
      <dgm:prSet presAssocID="{D3697CD0-953D-438F-A8DD-C3573C0493F6}" presName="background2" presStyleLbl="node2" presStyleIdx="3" presStyleCnt="6"/>
      <dgm:spPr/>
    </dgm:pt>
    <dgm:pt modelId="{845F525B-8BE4-4447-8ECF-C99232CD9E7E}" type="pres">
      <dgm:prSet presAssocID="{D3697CD0-953D-438F-A8DD-C3573C0493F6}" presName="text2" presStyleLbl="fgAcc2" presStyleIdx="3" presStyleCnt="6">
        <dgm:presLayoutVars>
          <dgm:chPref val="3"/>
        </dgm:presLayoutVars>
      </dgm:prSet>
      <dgm:spPr/>
    </dgm:pt>
    <dgm:pt modelId="{6DC4D94B-D803-45FD-BAF9-8A91C59FB6E3}" type="pres">
      <dgm:prSet presAssocID="{D3697CD0-953D-438F-A8DD-C3573C0493F6}" presName="hierChild3" presStyleCnt="0"/>
      <dgm:spPr/>
    </dgm:pt>
    <dgm:pt modelId="{9F9D502C-FC85-4F1E-AB8F-64983BCFD417}" type="pres">
      <dgm:prSet presAssocID="{A443C8FD-14D5-4DF7-A6E7-D8577B28BCDA}" presName="hierRoot1" presStyleCnt="0"/>
      <dgm:spPr/>
    </dgm:pt>
    <dgm:pt modelId="{AFBAA1B5-EF89-4F5F-AB26-863FDC9B3A03}" type="pres">
      <dgm:prSet presAssocID="{A443C8FD-14D5-4DF7-A6E7-D8577B28BCDA}" presName="composite" presStyleCnt="0"/>
      <dgm:spPr/>
    </dgm:pt>
    <dgm:pt modelId="{FBEA104B-EA19-4091-BCFF-D99735149E30}" type="pres">
      <dgm:prSet presAssocID="{A443C8FD-14D5-4DF7-A6E7-D8577B28BCDA}" presName="background" presStyleLbl="node0" presStyleIdx="2" presStyleCnt="3"/>
      <dgm:spPr/>
    </dgm:pt>
    <dgm:pt modelId="{CA97D833-579D-46C2-A022-DF253D875645}" type="pres">
      <dgm:prSet presAssocID="{A443C8FD-14D5-4DF7-A6E7-D8577B28BCDA}" presName="text" presStyleLbl="fgAcc0" presStyleIdx="2" presStyleCnt="3">
        <dgm:presLayoutVars>
          <dgm:chPref val="3"/>
        </dgm:presLayoutVars>
      </dgm:prSet>
      <dgm:spPr/>
    </dgm:pt>
    <dgm:pt modelId="{A113E0A7-FC58-4676-94FA-1457176491A6}" type="pres">
      <dgm:prSet presAssocID="{A443C8FD-14D5-4DF7-A6E7-D8577B28BCDA}" presName="hierChild2" presStyleCnt="0"/>
      <dgm:spPr/>
    </dgm:pt>
    <dgm:pt modelId="{8E5D9722-9A62-47BF-B992-CAFCDDBA0BC1}" type="pres">
      <dgm:prSet presAssocID="{C9B7F490-C6D9-4261-845F-BEBCC33D571A}" presName="Name10" presStyleLbl="parChTrans1D2" presStyleIdx="4" presStyleCnt="6"/>
      <dgm:spPr/>
    </dgm:pt>
    <dgm:pt modelId="{90B3088E-437A-4461-9F95-BBC55A7A4801}" type="pres">
      <dgm:prSet presAssocID="{A22AAFB8-EC1F-425B-86F4-A60EBC99602C}" presName="hierRoot2" presStyleCnt="0"/>
      <dgm:spPr/>
    </dgm:pt>
    <dgm:pt modelId="{569D15FB-97D9-42A5-9D6E-554BFB800865}" type="pres">
      <dgm:prSet presAssocID="{A22AAFB8-EC1F-425B-86F4-A60EBC99602C}" presName="composite2" presStyleCnt="0"/>
      <dgm:spPr/>
    </dgm:pt>
    <dgm:pt modelId="{5260EC79-B4CB-4618-B22B-171C4A987E47}" type="pres">
      <dgm:prSet presAssocID="{A22AAFB8-EC1F-425B-86F4-A60EBC99602C}" presName="background2" presStyleLbl="node2" presStyleIdx="4" presStyleCnt="6"/>
      <dgm:spPr/>
    </dgm:pt>
    <dgm:pt modelId="{259B38CA-3A4F-482D-9EDF-77D9C81BFC1D}" type="pres">
      <dgm:prSet presAssocID="{A22AAFB8-EC1F-425B-86F4-A60EBC99602C}" presName="text2" presStyleLbl="fgAcc2" presStyleIdx="4" presStyleCnt="6">
        <dgm:presLayoutVars>
          <dgm:chPref val="3"/>
        </dgm:presLayoutVars>
      </dgm:prSet>
      <dgm:spPr/>
    </dgm:pt>
    <dgm:pt modelId="{C23772A1-AA97-4E89-9B3D-21E32DD90FE7}" type="pres">
      <dgm:prSet presAssocID="{A22AAFB8-EC1F-425B-86F4-A60EBC99602C}" presName="hierChild3" presStyleCnt="0"/>
      <dgm:spPr/>
    </dgm:pt>
    <dgm:pt modelId="{AB75139F-C778-4D1E-8F2C-F412E42AFCD9}" type="pres">
      <dgm:prSet presAssocID="{208E00D7-D4CE-4466-9881-EFAE26F243B4}" presName="Name10" presStyleLbl="parChTrans1D2" presStyleIdx="5" presStyleCnt="6"/>
      <dgm:spPr/>
    </dgm:pt>
    <dgm:pt modelId="{9152C2E3-1B3A-485A-AF6A-6B815BCF56A1}" type="pres">
      <dgm:prSet presAssocID="{1FB3F90E-590A-4C20-BBD9-2B424B77B63E}" presName="hierRoot2" presStyleCnt="0"/>
      <dgm:spPr/>
    </dgm:pt>
    <dgm:pt modelId="{2BA71498-5350-49E3-A91C-6DCB0CC66300}" type="pres">
      <dgm:prSet presAssocID="{1FB3F90E-590A-4C20-BBD9-2B424B77B63E}" presName="composite2" presStyleCnt="0"/>
      <dgm:spPr/>
    </dgm:pt>
    <dgm:pt modelId="{C72A7B7D-87BC-4C2D-9D2B-DDA26432A1E9}" type="pres">
      <dgm:prSet presAssocID="{1FB3F90E-590A-4C20-BBD9-2B424B77B63E}" presName="background2" presStyleLbl="node2" presStyleIdx="5" presStyleCnt="6"/>
      <dgm:spPr/>
    </dgm:pt>
    <dgm:pt modelId="{814C4837-7F29-4463-B63B-BE67AB30CF2D}" type="pres">
      <dgm:prSet presAssocID="{1FB3F90E-590A-4C20-BBD9-2B424B77B63E}" presName="text2" presStyleLbl="fgAcc2" presStyleIdx="5" presStyleCnt="6" custScaleX="112979" custScaleY="106571">
        <dgm:presLayoutVars>
          <dgm:chPref val="3"/>
        </dgm:presLayoutVars>
      </dgm:prSet>
      <dgm:spPr/>
    </dgm:pt>
    <dgm:pt modelId="{A19B4BC9-EE30-427E-ABE2-10D004FD8CF4}" type="pres">
      <dgm:prSet presAssocID="{1FB3F90E-590A-4C20-BBD9-2B424B77B63E}" presName="hierChild3" presStyleCnt="0"/>
      <dgm:spPr/>
    </dgm:pt>
  </dgm:ptLst>
  <dgm:cxnLst>
    <dgm:cxn modelId="{7FD51725-CC69-40FE-9421-DF1AB878F84A}" type="presOf" srcId="{A22AAFB8-EC1F-425B-86F4-A60EBC99602C}" destId="{259B38CA-3A4F-482D-9EDF-77D9C81BFC1D}" srcOrd="0" destOrd="0" presId="urn:microsoft.com/office/officeart/2005/8/layout/hierarchy1"/>
    <dgm:cxn modelId="{72C0A32F-4169-47ED-B377-6F102DC80403}" srcId="{D5284B79-5ED2-4DEF-9E0D-2240D442FDAD}" destId="{4A8CCF93-8889-467F-AE92-FEA1C68ADC2E}" srcOrd="0" destOrd="0" parTransId="{BDFDEB10-880C-4062-A295-962A1F68B5AF}" sibTransId="{9665BCA2-4BB2-463C-9D44-5D70AAF5A9E3}"/>
    <dgm:cxn modelId="{245CAA34-7BDA-4612-BB8F-DCB68B61AF08}" srcId="{511A0ECB-36E6-4606-B81C-4F1B2AF930EA}" destId="{0D2B5F5C-6435-435C-B4BC-7883C755BC13}" srcOrd="1" destOrd="0" parTransId="{7155455B-7288-4D2E-87BC-62DC4E8E0162}" sibTransId="{3CD9A47F-AD52-43A9-87FF-8E683A66B1FA}"/>
    <dgm:cxn modelId="{25335738-4653-431D-8DC1-F7EEBAB5BD4D}" type="presOf" srcId="{6964A3C1-6E68-4B86-82FC-DD562A066FC3}" destId="{C2780E6F-44ED-40C4-881F-0B7C6A3442F3}" srcOrd="0" destOrd="0" presId="urn:microsoft.com/office/officeart/2005/8/layout/hierarchy1"/>
    <dgm:cxn modelId="{3019953F-7209-4484-8676-F52D617D5C03}" type="presOf" srcId="{C9B7F490-C6D9-4261-845F-BEBCC33D571A}" destId="{8E5D9722-9A62-47BF-B992-CAFCDDBA0BC1}" srcOrd="0" destOrd="0" presId="urn:microsoft.com/office/officeart/2005/8/layout/hierarchy1"/>
    <dgm:cxn modelId="{F4B06440-0EAD-4F8F-AD50-44CCDB85DFDA}" srcId="{032FB0DA-D2C8-4BF4-8262-EB0A0C60C4DD}" destId="{511A0ECB-36E6-4606-B81C-4F1B2AF930EA}" srcOrd="0" destOrd="0" parTransId="{D5B2BD50-B90E-4EA9-9E3B-2A6D4460AB33}" sibTransId="{BD2BC076-EE29-4C6F-AEB6-D1F4ED71C6EC}"/>
    <dgm:cxn modelId="{F5A9F252-FB02-4F01-9F70-146AC07C252E}" type="presOf" srcId="{F8FCC1D2-C895-470B-B2A7-34BB47C49A86}" destId="{A3A76DB9-297F-4DCC-8CC1-F5C962ADD07B}" srcOrd="0" destOrd="0" presId="urn:microsoft.com/office/officeart/2005/8/layout/hierarchy1"/>
    <dgm:cxn modelId="{EC247874-4365-42E1-ACE9-E3A882DFAAE9}" type="presOf" srcId="{D3697CD0-953D-438F-A8DD-C3573C0493F6}" destId="{845F525B-8BE4-4447-8ECF-C99232CD9E7E}" srcOrd="0" destOrd="0" presId="urn:microsoft.com/office/officeart/2005/8/layout/hierarchy1"/>
    <dgm:cxn modelId="{9C955175-97CF-4909-973D-1F34521369AF}" type="presOf" srcId="{11B74ABB-D270-4EDF-B6EE-848050A21F17}" destId="{31D5DACE-3890-42BB-A7B8-72ACFA7A235F}" srcOrd="0" destOrd="0" presId="urn:microsoft.com/office/officeart/2005/8/layout/hierarchy1"/>
    <dgm:cxn modelId="{FC46EE56-12FC-4A5A-8F7C-52A3D873B658}" type="presOf" srcId="{D5284B79-5ED2-4DEF-9E0D-2240D442FDAD}" destId="{D38F6344-9357-461C-9279-F251E2DC8BCA}" srcOrd="0" destOrd="0" presId="urn:microsoft.com/office/officeart/2005/8/layout/hierarchy1"/>
    <dgm:cxn modelId="{ABC52779-C9FD-4E91-8412-4E80B6DA0A2F}" type="presOf" srcId="{BDFDEB10-880C-4062-A295-962A1F68B5AF}" destId="{BD57EBD6-09B5-4B58-8F2D-A64E668C453F}" srcOrd="0" destOrd="0" presId="urn:microsoft.com/office/officeart/2005/8/layout/hierarchy1"/>
    <dgm:cxn modelId="{F4701B7B-D9E2-41C1-980F-B226BA07C1CB}" srcId="{D5284B79-5ED2-4DEF-9E0D-2240D442FDAD}" destId="{D3697CD0-953D-438F-A8DD-C3573C0493F6}" srcOrd="1" destOrd="0" parTransId="{F8FCC1D2-C895-470B-B2A7-34BB47C49A86}" sibTransId="{85D99980-C98A-49D7-9F18-8D2B51109685}"/>
    <dgm:cxn modelId="{76969E7F-BA2C-44CC-BDC7-6602A4CBC48B}" srcId="{032FB0DA-D2C8-4BF4-8262-EB0A0C60C4DD}" destId="{D5284B79-5ED2-4DEF-9E0D-2240D442FDAD}" srcOrd="1" destOrd="0" parTransId="{F52C82B1-E71A-4141-9269-B93463F3664E}" sibTransId="{0857C680-E5FA-42E7-8068-221B72CDA1F4}"/>
    <dgm:cxn modelId="{D6C26F88-D86E-4F34-85B4-2A9727718DC4}" type="presOf" srcId="{511A0ECB-36E6-4606-B81C-4F1B2AF930EA}" destId="{D68DAE75-7DDE-48FD-A9E4-50433C40FE37}" srcOrd="0" destOrd="0" presId="urn:microsoft.com/office/officeart/2005/8/layout/hierarchy1"/>
    <dgm:cxn modelId="{13E4BF8D-75A2-4CE8-949E-7F37BBA4D5AA}" type="presOf" srcId="{208E00D7-D4CE-4466-9881-EFAE26F243B4}" destId="{AB75139F-C778-4D1E-8F2C-F412E42AFCD9}" srcOrd="0" destOrd="0" presId="urn:microsoft.com/office/officeart/2005/8/layout/hierarchy1"/>
    <dgm:cxn modelId="{F3D5719B-6C99-4C01-81C8-CC8C79081EC2}" type="presOf" srcId="{A443C8FD-14D5-4DF7-A6E7-D8577B28BCDA}" destId="{CA97D833-579D-46C2-A022-DF253D875645}" srcOrd="0" destOrd="0" presId="urn:microsoft.com/office/officeart/2005/8/layout/hierarchy1"/>
    <dgm:cxn modelId="{45EBB69E-0938-45D6-ACFE-0C6D3E948A53}" type="presOf" srcId="{032FB0DA-D2C8-4BF4-8262-EB0A0C60C4DD}" destId="{9FB1D967-C7D6-4587-84C7-745FB7E3A650}" srcOrd="0" destOrd="0" presId="urn:microsoft.com/office/officeart/2005/8/layout/hierarchy1"/>
    <dgm:cxn modelId="{B32BFBA2-5A01-4C4F-B7B0-280B47A7656F}" srcId="{A443C8FD-14D5-4DF7-A6E7-D8577B28BCDA}" destId="{1FB3F90E-590A-4C20-BBD9-2B424B77B63E}" srcOrd="1" destOrd="0" parTransId="{208E00D7-D4CE-4466-9881-EFAE26F243B4}" sibTransId="{B99F920B-A1A6-465A-ACB2-3B0029809D0C}"/>
    <dgm:cxn modelId="{509F80C9-4754-475C-A761-83A4A90858DE}" type="presOf" srcId="{7155455B-7288-4D2E-87BC-62DC4E8E0162}" destId="{41FB75A5-7544-4214-8568-8AA6FE7EAD48}" srcOrd="0" destOrd="0" presId="urn:microsoft.com/office/officeart/2005/8/layout/hierarchy1"/>
    <dgm:cxn modelId="{2D6AA3D2-CA15-4C6A-A171-76D61310F065}" srcId="{032FB0DA-D2C8-4BF4-8262-EB0A0C60C4DD}" destId="{A443C8FD-14D5-4DF7-A6E7-D8577B28BCDA}" srcOrd="2" destOrd="0" parTransId="{6915E83D-EE96-4B21-B1C7-3280A920DC39}" sibTransId="{17C44D3F-C51E-4B9A-868A-B2D6A1DE5B1B}"/>
    <dgm:cxn modelId="{5A9EADDD-FF92-48EF-95B7-479B5FAB015E}" type="presOf" srcId="{0D2B5F5C-6435-435C-B4BC-7883C755BC13}" destId="{5E90A0EE-0BFD-412C-8CAC-1CED5392737E}" srcOrd="0" destOrd="0" presId="urn:microsoft.com/office/officeart/2005/8/layout/hierarchy1"/>
    <dgm:cxn modelId="{BB76B0E6-FE26-4423-8C84-0D66D5E5F7AC}" srcId="{A443C8FD-14D5-4DF7-A6E7-D8577B28BCDA}" destId="{A22AAFB8-EC1F-425B-86F4-A60EBC99602C}" srcOrd="0" destOrd="0" parTransId="{C9B7F490-C6D9-4261-845F-BEBCC33D571A}" sibTransId="{E24A7ED7-7527-4EBC-BAB8-D0D7EBE431D3}"/>
    <dgm:cxn modelId="{4E669AE7-7452-4931-9169-A7F0065A0430}" srcId="{511A0ECB-36E6-4606-B81C-4F1B2AF930EA}" destId="{11B74ABB-D270-4EDF-B6EE-848050A21F17}" srcOrd="0" destOrd="0" parTransId="{6964A3C1-6E68-4B86-82FC-DD562A066FC3}" sibTransId="{D99E297E-87E3-4EC1-80C6-4F955A9EA86D}"/>
    <dgm:cxn modelId="{4C66F4EB-674C-4303-8850-9D6D6E2DC29C}" type="presOf" srcId="{1FB3F90E-590A-4C20-BBD9-2B424B77B63E}" destId="{814C4837-7F29-4463-B63B-BE67AB30CF2D}" srcOrd="0" destOrd="0" presId="urn:microsoft.com/office/officeart/2005/8/layout/hierarchy1"/>
    <dgm:cxn modelId="{5C3DE5ED-722B-4F97-BAA0-FB9CFEAEEFDE}" type="presOf" srcId="{4A8CCF93-8889-467F-AE92-FEA1C68ADC2E}" destId="{9841A7BC-D91E-4D21-B7E5-FD8CCCE82779}" srcOrd="0" destOrd="0" presId="urn:microsoft.com/office/officeart/2005/8/layout/hierarchy1"/>
    <dgm:cxn modelId="{4961D257-5CB1-4ADB-B53C-E44EBAB216EA}" type="presParOf" srcId="{9FB1D967-C7D6-4587-84C7-745FB7E3A650}" destId="{23D88122-6A4F-43BC-B4F6-436A6721804D}" srcOrd="0" destOrd="0" presId="urn:microsoft.com/office/officeart/2005/8/layout/hierarchy1"/>
    <dgm:cxn modelId="{17E37A35-B8AB-4714-A8CC-C22DB9CBA0E0}" type="presParOf" srcId="{23D88122-6A4F-43BC-B4F6-436A6721804D}" destId="{088F53FA-B2F7-47E4-A0FF-6C2F9FCB3555}" srcOrd="0" destOrd="0" presId="urn:microsoft.com/office/officeart/2005/8/layout/hierarchy1"/>
    <dgm:cxn modelId="{F6B2B90F-D0B2-4C2D-950C-2F35D98BBD9C}" type="presParOf" srcId="{088F53FA-B2F7-47E4-A0FF-6C2F9FCB3555}" destId="{7AB9D910-D9D9-4E33-8DEB-AE221ACD1604}" srcOrd="0" destOrd="0" presId="urn:microsoft.com/office/officeart/2005/8/layout/hierarchy1"/>
    <dgm:cxn modelId="{414C0345-626C-43E0-8615-2EA364839CD4}" type="presParOf" srcId="{088F53FA-B2F7-47E4-A0FF-6C2F9FCB3555}" destId="{D68DAE75-7DDE-48FD-A9E4-50433C40FE37}" srcOrd="1" destOrd="0" presId="urn:microsoft.com/office/officeart/2005/8/layout/hierarchy1"/>
    <dgm:cxn modelId="{F7BB95EB-44CD-4596-A6D6-F0F8414B1BB3}" type="presParOf" srcId="{23D88122-6A4F-43BC-B4F6-436A6721804D}" destId="{6167F562-968E-4EA5-9324-9DB969334C9D}" srcOrd="1" destOrd="0" presId="urn:microsoft.com/office/officeart/2005/8/layout/hierarchy1"/>
    <dgm:cxn modelId="{E8B8C192-6D5E-4701-AF28-3F849133AD8B}" type="presParOf" srcId="{6167F562-968E-4EA5-9324-9DB969334C9D}" destId="{C2780E6F-44ED-40C4-881F-0B7C6A3442F3}" srcOrd="0" destOrd="0" presId="urn:microsoft.com/office/officeart/2005/8/layout/hierarchy1"/>
    <dgm:cxn modelId="{A56B037C-2C7E-4905-ABDD-EC06CF1DB23A}" type="presParOf" srcId="{6167F562-968E-4EA5-9324-9DB969334C9D}" destId="{C1B7B35C-0C04-4C13-9DD1-6409AD5570EB}" srcOrd="1" destOrd="0" presId="urn:microsoft.com/office/officeart/2005/8/layout/hierarchy1"/>
    <dgm:cxn modelId="{1A64F629-D42B-4AED-B57B-3C70177515D6}" type="presParOf" srcId="{C1B7B35C-0C04-4C13-9DD1-6409AD5570EB}" destId="{822F9A36-AD7A-4F81-A7CF-0BE6BD6AC571}" srcOrd="0" destOrd="0" presId="urn:microsoft.com/office/officeart/2005/8/layout/hierarchy1"/>
    <dgm:cxn modelId="{D85B1D27-36BC-4112-9502-DC4839258B86}" type="presParOf" srcId="{822F9A36-AD7A-4F81-A7CF-0BE6BD6AC571}" destId="{07BEB07A-307E-4C2C-A816-74DC1DC27602}" srcOrd="0" destOrd="0" presId="urn:microsoft.com/office/officeart/2005/8/layout/hierarchy1"/>
    <dgm:cxn modelId="{191A5886-38C3-4E28-9934-E1E330DD0D2A}" type="presParOf" srcId="{822F9A36-AD7A-4F81-A7CF-0BE6BD6AC571}" destId="{31D5DACE-3890-42BB-A7B8-72ACFA7A235F}" srcOrd="1" destOrd="0" presId="urn:microsoft.com/office/officeart/2005/8/layout/hierarchy1"/>
    <dgm:cxn modelId="{0573A482-EE21-47C4-A671-AA49A47C809E}" type="presParOf" srcId="{C1B7B35C-0C04-4C13-9DD1-6409AD5570EB}" destId="{B5E1EC6B-B2D1-4787-8E12-4BF7D7674868}" srcOrd="1" destOrd="0" presId="urn:microsoft.com/office/officeart/2005/8/layout/hierarchy1"/>
    <dgm:cxn modelId="{BF66BF04-DB72-49A0-9929-2BE43CC57E68}" type="presParOf" srcId="{6167F562-968E-4EA5-9324-9DB969334C9D}" destId="{41FB75A5-7544-4214-8568-8AA6FE7EAD48}" srcOrd="2" destOrd="0" presId="urn:microsoft.com/office/officeart/2005/8/layout/hierarchy1"/>
    <dgm:cxn modelId="{B06506AD-DC29-4CAA-8D1E-DAB9E3C1A71D}" type="presParOf" srcId="{6167F562-968E-4EA5-9324-9DB969334C9D}" destId="{31C5A0A3-3223-43CB-82E5-774B3A351A16}" srcOrd="3" destOrd="0" presId="urn:microsoft.com/office/officeart/2005/8/layout/hierarchy1"/>
    <dgm:cxn modelId="{AC7C837C-1FC5-4C16-8463-C776A2B4E3AD}" type="presParOf" srcId="{31C5A0A3-3223-43CB-82E5-774B3A351A16}" destId="{6C286C37-8897-4A93-9603-FE016562B22B}" srcOrd="0" destOrd="0" presId="urn:microsoft.com/office/officeart/2005/8/layout/hierarchy1"/>
    <dgm:cxn modelId="{CAF36451-5847-44F2-AE8F-DDCCFA3BDEB6}" type="presParOf" srcId="{6C286C37-8897-4A93-9603-FE016562B22B}" destId="{1242EEB4-9BDB-4A11-820B-F651BEB8CF36}" srcOrd="0" destOrd="0" presId="urn:microsoft.com/office/officeart/2005/8/layout/hierarchy1"/>
    <dgm:cxn modelId="{8880757E-06CD-4320-A6B3-7EA1D6A2127B}" type="presParOf" srcId="{6C286C37-8897-4A93-9603-FE016562B22B}" destId="{5E90A0EE-0BFD-412C-8CAC-1CED5392737E}" srcOrd="1" destOrd="0" presId="urn:microsoft.com/office/officeart/2005/8/layout/hierarchy1"/>
    <dgm:cxn modelId="{27EDA990-9E83-4514-997B-54842087F9F7}" type="presParOf" srcId="{31C5A0A3-3223-43CB-82E5-774B3A351A16}" destId="{53ECCC58-0F37-4570-A73A-5B95C0C49010}" srcOrd="1" destOrd="0" presId="urn:microsoft.com/office/officeart/2005/8/layout/hierarchy1"/>
    <dgm:cxn modelId="{A5299C2F-A7E2-4E68-8F0E-8DD75EE5BA43}" type="presParOf" srcId="{9FB1D967-C7D6-4587-84C7-745FB7E3A650}" destId="{69E844EC-C59B-457A-B51B-374AB5B1A47F}" srcOrd="1" destOrd="0" presId="urn:microsoft.com/office/officeart/2005/8/layout/hierarchy1"/>
    <dgm:cxn modelId="{6DF3B4CB-77D9-48EF-B628-7765C2FA7382}" type="presParOf" srcId="{69E844EC-C59B-457A-B51B-374AB5B1A47F}" destId="{621219E0-B4AC-4CF1-8D83-E62736A20B67}" srcOrd="0" destOrd="0" presId="urn:microsoft.com/office/officeart/2005/8/layout/hierarchy1"/>
    <dgm:cxn modelId="{4CC66120-4827-4704-AC04-5C15E08874EC}" type="presParOf" srcId="{621219E0-B4AC-4CF1-8D83-E62736A20B67}" destId="{45E5CDDF-CFD1-43BF-A105-B8AE4C616B48}" srcOrd="0" destOrd="0" presId="urn:microsoft.com/office/officeart/2005/8/layout/hierarchy1"/>
    <dgm:cxn modelId="{DE2CAF48-F62C-4421-BFEA-A271AB018D97}" type="presParOf" srcId="{621219E0-B4AC-4CF1-8D83-E62736A20B67}" destId="{D38F6344-9357-461C-9279-F251E2DC8BCA}" srcOrd="1" destOrd="0" presId="urn:microsoft.com/office/officeart/2005/8/layout/hierarchy1"/>
    <dgm:cxn modelId="{1490AF89-C5BB-477C-A3BC-EB2E0B3F6634}" type="presParOf" srcId="{69E844EC-C59B-457A-B51B-374AB5B1A47F}" destId="{A84C217C-F655-4CA4-AD89-CCF65DD66F65}" srcOrd="1" destOrd="0" presId="urn:microsoft.com/office/officeart/2005/8/layout/hierarchy1"/>
    <dgm:cxn modelId="{BF7F8B3E-5F8D-487F-9477-1ADA81CEC1D0}" type="presParOf" srcId="{A84C217C-F655-4CA4-AD89-CCF65DD66F65}" destId="{BD57EBD6-09B5-4B58-8F2D-A64E668C453F}" srcOrd="0" destOrd="0" presId="urn:microsoft.com/office/officeart/2005/8/layout/hierarchy1"/>
    <dgm:cxn modelId="{26FE4869-BD5C-40B7-8831-45B8396987AA}" type="presParOf" srcId="{A84C217C-F655-4CA4-AD89-CCF65DD66F65}" destId="{7FD14C91-B331-46D1-8895-F4A6F16D48A6}" srcOrd="1" destOrd="0" presId="urn:microsoft.com/office/officeart/2005/8/layout/hierarchy1"/>
    <dgm:cxn modelId="{365DB344-75DE-41CB-9433-D34054B381C7}" type="presParOf" srcId="{7FD14C91-B331-46D1-8895-F4A6F16D48A6}" destId="{607DA86C-62DE-4A38-A727-0B66C95D97FC}" srcOrd="0" destOrd="0" presId="urn:microsoft.com/office/officeart/2005/8/layout/hierarchy1"/>
    <dgm:cxn modelId="{5041740A-50BE-49A4-A88D-94CB8143157C}" type="presParOf" srcId="{607DA86C-62DE-4A38-A727-0B66C95D97FC}" destId="{AE105E1B-BE0E-4FFD-B6D5-E5CFE80C56D2}" srcOrd="0" destOrd="0" presId="urn:microsoft.com/office/officeart/2005/8/layout/hierarchy1"/>
    <dgm:cxn modelId="{AC3FDB41-63B9-4643-A1A4-D83E475EB8C9}" type="presParOf" srcId="{607DA86C-62DE-4A38-A727-0B66C95D97FC}" destId="{9841A7BC-D91E-4D21-B7E5-FD8CCCE82779}" srcOrd="1" destOrd="0" presId="urn:microsoft.com/office/officeart/2005/8/layout/hierarchy1"/>
    <dgm:cxn modelId="{BB6C74AB-386E-4BA3-A0E1-EEE88EB789C0}" type="presParOf" srcId="{7FD14C91-B331-46D1-8895-F4A6F16D48A6}" destId="{BB9EE92C-0E72-434D-B642-F659583D2B25}" srcOrd="1" destOrd="0" presId="urn:microsoft.com/office/officeart/2005/8/layout/hierarchy1"/>
    <dgm:cxn modelId="{D0275D5E-2944-4181-B7C9-C98AE9C42B3D}" type="presParOf" srcId="{A84C217C-F655-4CA4-AD89-CCF65DD66F65}" destId="{A3A76DB9-297F-4DCC-8CC1-F5C962ADD07B}" srcOrd="2" destOrd="0" presId="urn:microsoft.com/office/officeart/2005/8/layout/hierarchy1"/>
    <dgm:cxn modelId="{C08ADE5A-8BAF-402C-8C32-6A3A5C30A49C}" type="presParOf" srcId="{A84C217C-F655-4CA4-AD89-CCF65DD66F65}" destId="{7927EB33-F6E1-4550-BB3B-C537D0BE70E2}" srcOrd="3" destOrd="0" presId="urn:microsoft.com/office/officeart/2005/8/layout/hierarchy1"/>
    <dgm:cxn modelId="{BE9219FC-46DD-4018-B405-F9B56E89B119}" type="presParOf" srcId="{7927EB33-F6E1-4550-BB3B-C537D0BE70E2}" destId="{AA4C81AB-6F6F-4B7E-973F-BA513BC179C5}" srcOrd="0" destOrd="0" presId="urn:microsoft.com/office/officeart/2005/8/layout/hierarchy1"/>
    <dgm:cxn modelId="{32643CFF-D959-4BF3-999E-DDE7CABAB273}" type="presParOf" srcId="{AA4C81AB-6F6F-4B7E-973F-BA513BC179C5}" destId="{EBBB9ACE-C76A-4ED9-86BB-7613CB045643}" srcOrd="0" destOrd="0" presId="urn:microsoft.com/office/officeart/2005/8/layout/hierarchy1"/>
    <dgm:cxn modelId="{4A688520-5B0B-4BF6-9AD1-D27EAE441115}" type="presParOf" srcId="{AA4C81AB-6F6F-4B7E-973F-BA513BC179C5}" destId="{845F525B-8BE4-4447-8ECF-C99232CD9E7E}" srcOrd="1" destOrd="0" presId="urn:microsoft.com/office/officeart/2005/8/layout/hierarchy1"/>
    <dgm:cxn modelId="{3DFACDE2-D299-47D6-8BA9-72E17F9D3674}" type="presParOf" srcId="{7927EB33-F6E1-4550-BB3B-C537D0BE70E2}" destId="{6DC4D94B-D803-45FD-BAF9-8A91C59FB6E3}" srcOrd="1" destOrd="0" presId="urn:microsoft.com/office/officeart/2005/8/layout/hierarchy1"/>
    <dgm:cxn modelId="{C82A5DFF-2A05-435E-9510-9B0544EE62B8}" type="presParOf" srcId="{9FB1D967-C7D6-4587-84C7-745FB7E3A650}" destId="{9F9D502C-FC85-4F1E-AB8F-64983BCFD417}" srcOrd="2" destOrd="0" presId="urn:microsoft.com/office/officeart/2005/8/layout/hierarchy1"/>
    <dgm:cxn modelId="{460A9BFA-3ABC-40EC-926E-CB433A511FF4}" type="presParOf" srcId="{9F9D502C-FC85-4F1E-AB8F-64983BCFD417}" destId="{AFBAA1B5-EF89-4F5F-AB26-863FDC9B3A03}" srcOrd="0" destOrd="0" presId="urn:microsoft.com/office/officeart/2005/8/layout/hierarchy1"/>
    <dgm:cxn modelId="{914CF503-7E61-4B34-A7F2-F0417C64533E}" type="presParOf" srcId="{AFBAA1B5-EF89-4F5F-AB26-863FDC9B3A03}" destId="{FBEA104B-EA19-4091-BCFF-D99735149E30}" srcOrd="0" destOrd="0" presId="urn:microsoft.com/office/officeart/2005/8/layout/hierarchy1"/>
    <dgm:cxn modelId="{480DA91C-8265-4EF6-BA50-7E6F78D455EC}" type="presParOf" srcId="{AFBAA1B5-EF89-4F5F-AB26-863FDC9B3A03}" destId="{CA97D833-579D-46C2-A022-DF253D875645}" srcOrd="1" destOrd="0" presId="urn:microsoft.com/office/officeart/2005/8/layout/hierarchy1"/>
    <dgm:cxn modelId="{F67A3C06-8CBC-4D1E-A917-627860F77979}" type="presParOf" srcId="{9F9D502C-FC85-4F1E-AB8F-64983BCFD417}" destId="{A113E0A7-FC58-4676-94FA-1457176491A6}" srcOrd="1" destOrd="0" presId="urn:microsoft.com/office/officeart/2005/8/layout/hierarchy1"/>
    <dgm:cxn modelId="{7A435415-9FF4-4584-A01E-2B8EFFED4D51}" type="presParOf" srcId="{A113E0A7-FC58-4676-94FA-1457176491A6}" destId="{8E5D9722-9A62-47BF-B992-CAFCDDBA0BC1}" srcOrd="0" destOrd="0" presId="urn:microsoft.com/office/officeart/2005/8/layout/hierarchy1"/>
    <dgm:cxn modelId="{9E10E4AE-5B4E-4E38-9618-860A32FDE8C1}" type="presParOf" srcId="{A113E0A7-FC58-4676-94FA-1457176491A6}" destId="{90B3088E-437A-4461-9F95-BBC55A7A4801}" srcOrd="1" destOrd="0" presId="urn:microsoft.com/office/officeart/2005/8/layout/hierarchy1"/>
    <dgm:cxn modelId="{14FCEB63-56D2-4DAB-8EF5-C06EF483FEEE}" type="presParOf" srcId="{90B3088E-437A-4461-9F95-BBC55A7A4801}" destId="{569D15FB-97D9-42A5-9D6E-554BFB800865}" srcOrd="0" destOrd="0" presId="urn:microsoft.com/office/officeart/2005/8/layout/hierarchy1"/>
    <dgm:cxn modelId="{8B309E08-2F24-4E01-85F4-458E5D6B1775}" type="presParOf" srcId="{569D15FB-97D9-42A5-9D6E-554BFB800865}" destId="{5260EC79-B4CB-4618-B22B-171C4A987E47}" srcOrd="0" destOrd="0" presId="urn:microsoft.com/office/officeart/2005/8/layout/hierarchy1"/>
    <dgm:cxn modelId="{02155C3D-947E-4C0F-8823-8C8B3D508CF8}" type="presParOf" srcId="{569D15FB-97D9-42A5-9D6E-554BFB800865}" destId="{259B38CA-3A4F-482D-9EDF-77D9C81BFC1D}" srcOrd="1" destOrd="0" presId="urn:microsoft.com/office/officeart/2005/8/layout/hierarchy1"/>
    <dgm:cxn modelId="{75BCE79F-58D3-4D36-AF94-43705B0245DD}" type="presParOf" srcId="{90B3088E-437A-4461-9F95-BBC55A7A4801}" destId="{C23772A1-AA97-4E89-9B3D-21E32DD90FE7}" srcOrd="1" destOrd="0" presId="urn:microsoft.com/office/officeart/2005/8/layout/hierarchy1"/>
    <dgm:cxn modelId="{E476904D-C5EA-4122-A0EA-3D61DFB67DE0}" type="presParOf" srcId="{A113E0A7-FC58-4676-94FA-1457176491A6}" destId="{AB75139F-C778-4D1E-8F2C-F412E42AFCD9}" srcOrd="2" destOrd="0" presId="urn:microsoft.com/office/officeart/2005/8/layout/hierarchy1"/>
    <dgm:cxn modelId="{0497B47F-E358-4C20-9564-CD385FD539EF}" type="presParOf" srcId="{A113E0A7-FC58-4676-94FA-1457176491A6}" destId="{9152C2E3-1B3A-485A-AF6A-6B815BCF56A1}" srcOrd="3" destOrd="0" presId="urn:microsoft.com/office/officeart/2005/8/layout/hierarchy1"/>
    <dgm:cxn modelId="{3F49DAA7-B1A1-4136-927C-15776B3A058F}" type="presParOf" srcId="{9152C2E3-1B3A-485A-AF6A-6B815BCF56A1}" destId="{2BA71498-5350-49E3-A91C-6DCB0CC66300}" srcOrd="0" destOrd="0" presId="urn:microsoft.com/office/officeart/2005/8/layout/hierarchy1"/>
    <dgm:cxn modelId="{BF185967-EC60-4A51-AB1C-2A22725CF04A}" type="presParOf" srcId="{2BA71498-5350-49E3-A91C-6DCB0CC66300}" destId="{C72A7B7D-87BC-4C2D-9D2B-DDA26432A1E9}" srcOrd="0" destOrd="0" presId="urn:microsoft.com/office/officeart/2005/8/layout/hierarchy1"/>
    <dgm:cxn modelId="{4CC72AEF-C543-4A6E-8B97-7CE27AA3E5E1}" type="presParOf" srcId="{2BA71498-5350-49E3-A91C-6DCB0CC66300}" destId="{814C4837-7F29-4463-B63B-BE67AB30CF2D}" srcOrd="1" destOrd="0" presId="urn:microsoft.com/office/officeart/2005/8/layout/hierarchy1"/>
    <dgm:cxn modelId="{A61A2952-0746-43D0-9E4D-D57758ED1A66}" type="presParOf" srcId="{9152C2E3-1B3A-485A-AF6A-6B815BCF56A1}" destId="{A19B4BC9-EE30-427E-ABE2-10D004FD8CF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75139F-C778-4D1E-8F2C-F412E42AFCD9}">
      <dsp:nvSpPr>
        <dsp:cNvPr id="0" name=""/>
        <dsp:cNvSpPr/>
      </dsp:nvSpPr>
      <dsp:spPr>
        <a:xfrm>
          <a:off x="9089337" y="2228190"/>
          <a:ext cx="915833" cy="435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021"/>
              </a:lnTo>
              <a:lnTo>
                <a:pt x="915833" y="297021"/>
              </a:lnTo>
              <a:lnTo>
                <a:pt x="915833" y="435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5D9722-9A62-47BF-B992-CAFCDDBA0BC1}">
      <dsp:nvSpPr>
        <dsp:cNvPr id="0" name=""/>
        <dsp:cNvSpPr/>
      </dsp:nvSpPr>
      <dsp:spPr>
        <a:xfrm>
          <a:off x="8076249" y="2228190"/>
          <a:ext cx="1013087" cy="435853"/>
        </a:xfrm>
        <a:custGeom>
          <a:avLst/>
          <a:gdLst/>
          <a:ahLst/>
          <a:cxnLst/>
          <a:rect l="0" t="0" r="0" b="0"/>
          <a:pathLst>
            <a:path>
              <a:moveTo>
                <a:pt x="1013087" y="0"/>
              </a:moveTo>
              <a:lnTo>
                <a:pt x="1013087" y="297021"/>
              </a:lnTo>
              <a:lnTo>
                <a:pt x="0" y="297021"/>
              </a:lnTo>
              <a:lnTo>
                <a:pt x="0" y="435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76DB9-297F-4DCC-8CC1-F5C962ADD07B}">
      <dsp:nvSpPr>
        <dsp:cNvPr id="0" name=""/>
        <dsp:cNvSpPr/>
      </dsp:nvSpPr>
      <dsp:spPr>
        <a:xfrm>
          <a:off x="5328748" y="2228190"/>
          <a:ext cx="915833" cy="435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021"/>
              </a:lnTo>
              <a:lnTo>
                <a:pt x="915833" y="297021"/>
              </a:lnTo>
              <a:lnTo>
                <a:pt x="915833" y="435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57EBD6-09B5-4B58-8F2D-A64E668C453F}">
      <dsp:nvSpPr>
        <dsp:cNvPr id="0" name=""/>
        <dsp:cNvSpPr/>
      </dsp:nvSpPr>
      <dsp:spPr>
        <a:xfrm>
          <a:off x="4412914" y="2228190"/>
          <a:ext cx="915833" cy="435853"/>
        </a:xfrm>
        <a:custGeom>
          <a:avLst/>
          <a:gdLst/>
          <a:ahLst/>
          <a:cxnLst/>
          <a:rect l="0" t="0" r="0" b="0"/>
          <a:pathLst>
            <a:path>
              <a:moveTo>
                <a:pt x="915833" y="0"/>
              </a:moveTo>
              <a:lnTo>
                <a:pt x="915833" y="297021"/>
              </a:lnTo>
              <a:lnTo>
                <a:pt x="0" y="297021"/>
              </a:lnTo>
              <a:lnTo>
                <a:pt x="0" y="435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B75A5-7544-4214-8568-8AA6FE7EAD48}">
      <dsp:nvSpPr>
        <dsp:cNvPr id="0" name=""/>
        <dsp:cNvSpPr/>
      </dsp:nvSpPr>
      <dsp:spPr>
        <a:xfrm>
          <a:off x="1665413" y="2228190"/>
          <a:ext cx="915833" cy="435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021"/>
              </a:lnTo>
              <a:lnTo>
                <a:pt x="915833" y="297021"/>
              </a:lnTo>
              <a:lnTo>
                <a:pt x="915833" y="435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780E6F-44ED-40C4-881F-0B7C6A3442F3}">
      <dsp:nvSpPr>
        <dsp:cNvPr id="0" name=""/>
        <dsp:cNvSpPr/>
      </dsp:nvSpPr>
      <dsp:spPr>
        <a:xfrm>
          <a:off x="749579" y="2228190"/>
          <a:ext cx="915833" cy="435853"/>
        </a:xfrm>
        <a:custGeom>
          <a:avLst/>
          <a:gdLst/>
          <a:ahLst/>
          <a:cxnLst/>
          <a:rect l="0" t="0" r="0" b="0"/>
          <a:pathLst>
            <a:path>
              <a:moveTo>
                <a:pt x="915833" y="0"/>
              </a:moveTo>
              <a:lnTo>
                <a:pt x="915833" y="297021"/>
              </a:lnTo>
              <a:lnTo>
                <a:pt x="0" y="297021"/>
              </a:lnTo>
              <a:lnTo>
                <a:pt x="0" y="435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D910-D9D9-4E33-8DEB-AE221ACD1604}">
      <dsp:nvSpPr>
        <dsp:cNvPr id="0" name=""/>
        <dsp:cNvSpPr/>
      </dsp:nvSpPr>
      <dsp:spPr>
        <a:xfrm>
          <a:off x="916094" y="1276555"/>
          <a:ext cx="1498637" cy="9516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DAE75-7DDE-48FD-A9E4-50433C40FE37}">
      <dsp:nvSpPr>
        <dsp:cNvPr id="0" name=""/>
        <dsp:cNvSpPr/>
      </dsp:nvSpPr>
      <dsp:spPr>
        <a:xfrm>
          <a:off x="1082609" y="1434744"/>
          <a:ext cx="1498637" cy="951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AVL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10481" y="1462616"/>
        <a:ext cx="1442893" cy="895890"/>
      </dsp:txXfrm>
    </dsp:sp>
    <dsp:sp modelId="{07BEB07A-307E-4C2C-A816-74DC1DC27602}">
      <dsp:nvSpPr>
        <dsp:cNvPr id="0" name=""/>
        <dsp:cNvSpPr/>
      </dsp:nvSpPr>
      <dsp:spPr>
        <a:xfrm>
          <a:off x="260" y="2664043"/>
          <a:ext cx="1498637" cy="9516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5DACE-3890-42BB-A7B8-72ACFA7A235F}">
      <dsp:nvSpPr>
        <dsp:cNvPr id="0" name=""/>
        <dsp:cNvSpPr/>
      </dsp:nvSpPr>
      <dsp:spPr>
        <a:xfrm>
          <a:off x="166776" y="2822233"/>
          <a:ext cx="1498637" cy="951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What is it? What does it do?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648" y="2850105"/>
        <a:ext cx="1442893" cy="895890"/>
      </dsp:txXfrm>
    </dsp:sp>
    <dsp:sp modelId="{1242EEB4-9BDB-4A11-820B-F651BEB8CF36}">
      <dsp:nvSpPr>
        <dsp:cNvPr id="0" name=""/>
        <dsp:cNvSpPr/>
      </dsp:nvSpPr>
      <dsp:spPr>
        <a:xfrm>
          <a:off x="1831928" y="2664043"/>
          <a:ext cx="1498637" cy="9516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90A0EE-0BFD-412C-8CAC-1CED5392737E}">
      <dsp:nvSpPr>
        <dsp:cNvPr id="0" name=""/>
        <dsp:cNvSpPr/>
      </dsp:nvSpPr>
      <dsp:spPr>
        <a:xfrm>
          <a:off x="1998443" y="2822233"/>
          <a:ext cx="1498637" cy="951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Testing</a:t>
          </a:r>
          <a:endParaRPr lang="en-US" sz="1800" kern="1200" dirty="0"/>
        </a:p>
      </dsp:txBody>
      <dsp:txXfrm>
        <a:off x="2026315" y="2850105"/>
        <a:ext cx="1442893" cy="895890"/>
      </dsp:txXfrm>
    </dsp:sp>
    <dsp:sp modelId="{45E5CDDF-CFD1-43BF-A105-B8AE4C616B48}">
      <dsp:nvSpPr>
        <dsp:cNvPr id="0" name=""/>
        <dsp:cNvSpPr/>
      </dsp:nvSpPr>
      <dsp:spPr>
        <a:xfrm>
          <a:off x="4579429" y="1276555"/>
          <a:ext cx="1498637" cy="9516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F6344-9357-461C-9279-F251E2DC8BCA}">
      <dsp:nvSpPr>
        <dsp:cNvPr id="0" name=""/>
        <dsp:cNvSpPr/>
      </dsp:nvSpPr>
      <dsp:spPr>
        <a:xfrm>
          <a:off x="4745945" y="1434744"/>
          <a:ext cx="1498637" cy="951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Artefact</a:t>
          </a:r>
          <a:endParaRPr lang="en-US" sz="1800" b="1" kern="1200" dirty="0"/>
        </a:p>
      </dsp:txBody>
      <dsp:txXfrm>
        <a:off x="4773817" y="1462616"/>
        <a:ext cx="1442893" cy="895890"/>
      </dsp:txXfrm>
    </dsp:sp>
    <dsp:sp modelId="{AE105E1B-BE0E-4FFD-B6D5-E5CFE80C56D2}">
      <dsp:nvSpPr>
        <dsp:cNvPr id="0" name=""/>
        <dsp:cNvSpPr/>
      </dsp:nvSpPr>
      <dsp:spPr>
        <a:xfrm>
          <a:off x="3663596" y="2664043"/>
          <a:ext cx="1498637" cy="9516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1A7BC-D91E-4D21-B7E5-FD8CCCE82779}">
      <dsp:nvSpPr>
        <dsp:cNvPr id="0" name=""/>
        <dsp:cNvSpPr/>
      </dsp:nvSpPr>
      <dsp:spPr>
        <a:xfrm>
          <a:off x="3830111" y="2822233"/>
          <a:ext cx="1498637" cy="951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Qu’est-ce que le projet? À ça sert?</a:t>
          </a:r>
          <a:endParaRPr lang="en-US" sz="1800" kern="1200" dirty="0"/>
        </a:p>
      </dsp:txBody>
      <dsp:txXfrm>
        <a:off x="3857983" y="2850105"/>
        <a:ext cx="1442893" cy="895890"/>
      </dsp:txXfrm>
    </dsp:sp>
    <dsp:sp modelId="{EBBB9ACE-C76A-4ED9-86BB-7613CB045643}">
      <dsp:nvSpPr>
        <dsp:cNvPr id="0" name=""/>
        <dsp:cNvSpPr/>
      </dsp:nvSpPr>
      <dsp:spPr>
        <a:xfrm>
          <a:off x="5495263" y="2664043"/>
          <a:ext cx="1498637" cy="9516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F525B-8BE4-4447-8ECF-C99232CD9E7E}">
      <dsp:nvSpPr>
        <dsp:cNvPr id="0" name=""/>
        <dsp:cNvSpPr/>
      </dsp:nvSpPr>
      <dsp:spPr>
        <a:xfrm>
          <a:off x="5661778" y="2822233"/>
          <a:ext cx="1498637" cy="951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Mutation</a:t>
          </a:r>
          <a:endParaRPr lang="en-US" sz="1800" kern="1200" dirty="0"/>
        </a:p>
      </dsp:txBody>
      <dsp:txXfrm>
        <a:off x="5689650" y="2850105"/>
        <a:ext cx="1442893" cy="895890"/>
      </dsp:txXfrm>
    </dsp:sp>
    <dsp:sp modelId="{FBEA104B-EA19-4091-BCFF-D99735149E30}">
      <dsp:nvSpPr>
        <dsp:cNvPr id="0" name=""/>
        <dsp:cNvSpPr/>
      </dsp:nvSpPr>
      <dsp:spPr>
        <a:xfrm>
          <a:off x="8340018" y="1276555"/>
          <a:ext cx="1498637" cy="9516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97D833-579D-46C2-A022-DF253D875645}">
      <dsp:nvSpPr>
        <dsp:cNvPr id="0" name=""/>
        <dsp:cNvSpPr/>
      </dsp:nvSpPr>
      <dsp:spPr>
        <a:xfrm>
          <a:off x="8506534" y="1434744"/>
          <a:ext cx="1498637" cy="951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34406" y="1462616"/>
        <a:ext cx="1442893" cy="895890"/>
      </dsp:txXfrm>
    </dsp:sp>
    <dsp:sp modelId="{5260EC79-B4CB-4618-B22B-171C4A987E47}">
      <dsp:nvSpPr>
        <dsp:cNvPr id="0" name=""/>
        <dsp:cNvSpPr/>
      </dsp:nvSpPr>
      <dsp:spPr>
        <a:xfrm>
          <a:off x="7326931" y="2664043"/>
          <a:ext cx="1498637" cy="9516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B38CA-3A4F-482D-9EDF-77D9C81BFC1D}">
      <dsp:nvSpPr>
        <dsp:cNvPr id="0" name=""/>
        <dsp:cNvSpPr/>
      </dsp:nvSpPr>
      <dsp:spPr>
        <a:xfrm>
          <a:off x="7493446" y="2822233"/>
          <a:ext cx="1498637" cy="951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How?</a:t>
          </a:r>
          <a:endParaRPr lang="en-US" sz="1800" kern="1200" dirty="0"/>
        </a:p>
      </dsp:txBody>
      <dsp:txXfrm>
        <a:off x="7521318" y="2850105"/>
        <a:ext cx="1442893" cy="895890"/>
      </dsp:txXfrm>
    </dsp:sp>
    <dsp:sp modelId="{C72A7B7D-87BC-4C2D-9D2B-DDA26432A1E9}">
      <dsp:nvSpPr>
        <dsp:cNvPr id="0" name=""/>
        <dsp:cNvSpPr/>
      </dsp:nvSpPr>
      <dsp:spPr>
        <a:xfrm>
          <a:off x="9158598" y="2664043"/>
          <a:ext cx="1693145" cy="10141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C4837-7F29-4463-B63B-BE67AB30CF2D}">
      <dsp:nvSpPr>
        <dsp:cNvPr id="0" name=""/>
        <dsp:cNvSpPr/>
      </dsp:nvSpPr>
      <dsp:spPr>
        <a:xfrm>
          <a:off x="9325113" y="2822233"/>
          <a:ext cx="1693145" cy="10141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Proposition</a:t>
          </a:r>
        </a:p>
      </dsp:txBody>
      <dsp:txXfrm>
        <a:off x="9354817" y="2851937"/>
        <a:ext cx="1633737" cy="954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D024D-2869-4E90-BA3C-75D2B553B82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4C865-C2CD-4C4C-8454-17E44131A66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4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588ae0e4b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588ae0e4b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588ae0e4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588ae0e4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588ae0e4b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588ae0e4b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408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588ae0e4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588ae0e4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382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588ae0e4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588ae0e4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638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588ae0e4b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588ae0e4b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063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3579-E018-9F87-BBC0-04E2972F7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AE370-7AC2-D408-0646-25D7E8565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3B9CA-296F-117B-7F2F-329DF70F2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5A7D1-2738-9B74-D4F9-1D93D5924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7432A-9B9C-C61B-BFC8-FD40B0661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914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103AC-28DF-8383-1F72-D71FB2D0C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7672E-9736-60BB-0E08-3A0F67019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CE03F-4C44-682B-8ECE-7EC9A4FD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3CC54-AD54-3409-C3AA-7D542DA79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DA416-B94E-5598-C051-C97B803F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411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259704-4490-3128-6431-3E4B7894D4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83E551-F8D8-038D-1E7C-34F55B066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DCFC8-6574-29D4-B57D-47120EC26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5337A-7349-4962-0283-BCB9AC1A7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A48BC-EBF4-309E-0C96-FA73BF96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54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266067" y="1814800"/>
            <a:ext cx="5660000" cy="28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6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64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64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64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64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64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64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64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64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265967" y="4644800"/>
            <a:ext cx="5660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None/>
              <a:defRPr sz="1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3733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3733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3733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3733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3733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3733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3733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3733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0280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5468767" y="2865940"/>
            <a:ext cx="3939200" cy="2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050467" y="3225767"/>
            <a:ext cx="3939200" cy="21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0"/>
              <a:buNone/>
              <a:defRPr sz="21333"/>
            </a:lvl1pPr>
            <a:lvl2pPr lvl="1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8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8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8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8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8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8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8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8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516782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ctrTitle"/>
          </p:nvPr>
        </p:nvSpPr>
        <p:spPr>
          <a:xfrm>
            <a:off x="6340000" y="2469067"/>
            <a:ext cx="39776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ubTitle" idx="1"/>
          </p:nvPr>
        </p:nvSpPr>
        <p:spPr>
          <a:xfrm>
            <a:off x="6339933" y="3085633"/>
            <a:ext cx="3977600" cy="1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4072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BC47-B560-AE04-6AC5-298D609B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E7322-0F51-58A4-01D8-440FE56E4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41EF7-2984-CA1E-A6A1-53E97FFA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F2AF-89B8-E488-2155-965F2FCC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C2D5D-032F-B944-900D-7B43EACC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41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C8BC0-FD11-4F21-B6BD-D6F938CB5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39EBE-F4DE-589B-4902-FBA35EED1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BCE24-9CF0-E1AB-9409-D56B9070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4577A-C4C1-20F8-AD64-6CBB4938D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A9CE5-47E4-F7EC-B606-4440A8E6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405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499BE-32E6-C53D-B922-1BDB5CEE1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F7025-E2C4-2727-1079-6D3750A3F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AB9B5-2596-1771-8E0A-33907B857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C6EC6-C5D9-AD64-ECD7-20C0644BF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5DC15-05C6-6813-4722-C128AE3C0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A9551-5E9B-1B9F-8355-982D0BC7C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11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1849-7FD4-B1CE-8558-994A45C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955B6-BC4C-DAB9-4D04-79979C267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02140-E028-7CB8-CB96-9F856568E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E46AD-E063-0A35-0F05-C1DA3A85F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699687-5FF8-95A3-43AB-21BF24494A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4790E4-157F-B4CD-EF1C-18F371E0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7DE52-8C75-ECE3-77E1-FA1609DB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3986D7-49F8-55F5-7D2D-B046EE717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10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18E6-0783-7E63-AB7F-A0F5A0275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1B21C9-938D-02C6-F4AE-30CD07D55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C0AAB-07F8-7629-2AB3-E283ADFB8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38ED1-3D96-434E-C361-1DC769546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640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8F8D20-2750-B9A1-054D-8F2F5FD0D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77FE3-11CF-9CD3-35C4-5AA256BE6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0FC08-2F44-9008-D0CE-7CA60FD3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625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47BCE-4512-3028-3B8D-2F328CEA1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F2D0D-42F0-F901-AE67-EC165A447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AD2D7-F377-DA7D-94ED-C32AB347C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0B9AB-5732-7F10-021A-EC2ECA47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345B2-10D7-778E-37A3-95F720A01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8851-1E0A-F564-62CF-3A4DC1CF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61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6421-73F5-E63D-4B05-A2BC2A5F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073DB3-8C17-BB36-B5AE-17C25E0C15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73051-5064-B974-A0F7-7E272A5ED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680BE-18CE-2CFF-3F58-75A429CD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0BDCD-3CA1-4E8F-9787-395D3F0A2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B915C-8F46-26AB-879E-F730AB96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941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2E1CC2-AEEC-D6E2-D757-27F9895B6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37C38-FC49-4479-7875-3BE43C913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8605D-E3C4-46C4-66C4-BFDA97E26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06C04-2640-EB74-CE50-7442325E1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4348A-FF77-915A-7A9B-1A3B74E23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78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50441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81" r:id="rId3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2897">
          <p15:clr>
            <a:srgbClr val="EA4335"/>
          </p15:clr>
        </p15:guide>
        <p15:guide id="4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ubsmalltalk.org/2010/04/" TargetMode="External"/><Relationship Id="rId3" Type="http://schemas.openxmlformats.org/officeDocument/2006/relationships/tags" Target="../tags/tag3.xml"/><Relationship Id="rId7" Type="http://schemas.openxmlformats.org/officeDocument/2006/relationships/image" Target="../media/image1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6.xml"/><Relationship Id="rId7" Type="http://schemas.openxmlformats.org/officeDocument/2006/relationships/image" Target="../media/image15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www.ojim.fr/le-salon-beige-victime-dattaques-informatiques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ubsmalltalk.org/2010/04/" TargetMode="External"/><Relationship Id="rId3" Type="http://schemas.openxmlformats.org/officeDocument/2006/relationships/tags" Target="../tags/tag9.xml"/><Relationship Id="rId7" Type="http://schemas.openxmlformats.org/officeDocument/2006/relationships/image" Target="../media/image1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12.xml"/><Relationship Id="rId7" Type="http://schemas.openxmlformats.org/officeDocument/2006/relationships/image" Target="../media/image15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www.ojim.fr/le-salon-beige-victime-dattaques-informatiques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jim.fr/le-salon-beige-victime-dattaques-informatiques/" TargetMode="External"/><Relationship Id="rId3" Type="http://schemas.openxmlformats.org/officeDocument/2006/relationships/tags" Target="../tags/tag15.xml"/><Relationship Id="rId7" Type="http://schemas.microsoft.com/office/2007/relationships/hdphoto" Target="../media/hdphoto2.wdp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ubsmalltalk.org/2010/04/" TargetMode="External"/><Relationship Id="rId3" Type="http://schemas.openxmlformats.org/officeDocument/2006/relationships/tags" Target="../tags/tag18.xml"/><Relationship Id="rId7" Type="http://schemas.openxmlformats.org/officeDocument/2006/relationships/image" Target="../media/image1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bg1">
                <a:lumMod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C6B298B9-AA3F-4E48-9ADE-DD1A49F40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78A6362C-DAA2-46F0-8F9D-238EA1E6F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998728 w 12192000"/>
              <a:gd name="connsiteY0" fmla="*/ 3612739 h 6858000"/>
              <a:gd name="connsiteX1" fmla="*/ 2014976 w 12192000"/>
              <a:gd name="connsiteY1" fmla="*/ 3645485 h 6858000"/>
              <a:gd name="connsiteX2" fmla="*/ 1987764 w 12192000"/>
              <a:gd name="connsiteY2" fmla="*/ 3715075 h 6858000"/>
              <a:gd name="connsiteX3" fmla="*/ 1970583 w 12192000"/>
              <a:gd name="connsiteY3" fmla="*/ 3648007 h 6858000"/>
              <a:gd name="connsiteX4" fmla="*/ 1968718 w 12192000"/>
              <a:gd name="connsiteY4" fmla="*/ 3632235 h 6858000"/>
              <a:gd name="connsiteX5" fmla="*/ 1979288 w 12192000"/>
              <a:gd name="connsiteY5" fmla="*/ 3624964 h 6858000"/>
              <a:gd name="connsiteX6" fmla="*/ 1998728 w 12192000"/>
              <a:gd name="connsiteY6" fmla="*/ 3612739 h 6858000"/>
              <a:gd name="connsiteX7" fmla="*/ 1955875 w 12192000"/>
              <a:gd name="connsiteY7" fmla="*/ 3516632 h 6858000"/>
              <a:gd name="connsiteX8" fmla="*/ 1956461 w 12192000"/>
              <a:gd name="connsiteY8" fmla="*/ 3521046 h 6858000"/>
              <a:gd name="connsiteX9" fmla="*/ 1965292 w 12192000"/>
              <a:gd name="connsiteY9" fmla="*/ 3603273 h 6858000"/>
              <a:gd name="connsiteX10" fmla="*/ 1968718 w 12192000"/>
              <a:gd name="connsiteY10" fmla="*/ 3632235 h 6858000"/>
              <a:gd name="connsiteX11" fmla="*/ 1963908 w 12192000"/>
              <a:gd name="connsiteY11" fmla="*/ 3635544 h 6858000"/>
              <a:gd name="connsiteX12" fmla="*/ 1955653 w 12192000"/>
              <a:gd name="connsiteY12" fmla="*/ 3635212 h 6858000"/>
              <a:gd name="connsiteX13" fmla="*/ 1954172 w 12192000"/>
              <a:gd name="connsiteY13" fmla="*/ 3607075 h 6858000"/>
              <a:gd name="connsiteX14" fmla="*/ 1951958 w 12192000"/>
              <a:gd name="connsiteY14" fmla="*/ 3553088 h 6858000"/>
              <a:gd name="connsiteX15" fmla="*/ 1951483 w 12192000"/>
              <a:gd name="connsiteY15" fmla="*/ 3534997 h 6858000"/>
              <a:gd name="connsiteX16" fmla="*/ 9184139 w 12192000"/>
              <a:gd name="connsiteY16" fmla="*/ 1751373 h 6858000"/>
              <a:gd name="connsiteX17" fmla="*/ 9188600 w 12192000"/>
              <a:gd name="connsiteY17" fmla="*/ 1756725 h 6858000"/>
              <a:gd name="connsiteX18" fmla="*/ 9161388 w 12192000"/>
              <a:gd name="connsiteY18" fmla="*/ 1779476 h 6858000"/>
              <a:gd name="connsiteX19" fmla="*/ 9129269 w 12192000"/>
              <a:gd name="connsiteY19" fmla="*/ 1788844 h 6858000"/>
              <a:gd name="connsiteX20" fmla="*/ 9184139 w 12192000"/>
              <a:gd name="connsiteY20" fmla="*/ 1751373 h 6858000"/>
              <a:gd name="connsiteX21" fmla="*/ 8855814 w 12192000"/>
              <a:gd name="connsiteY21" fmla="*/ 1125503 h 6858000"/>
              <a:gd name="connsiteX22" fmla="*/ 8531505 w 12192000"/>
              <a:gd name="connsiteY22" fmla="*/ 1356134 h 6858000"/>
              <a:gd name="connsiteX23" fmla="*/ 8526597 w 12192000"/>
              <a:gd name="connsiteY23" fmla="*/ 1350781 h 6858000"/>
              <a:gd name="connsiteX24" fmla="*/ 8855814 w 12192000"/>
              <a:gd name="connsiteY24" fmla="*/ 1125503 h 6858000"/>
              <a:gd name="connsiteX25" fmla="*/ 3255597 w 12192000"/>
              <a:gd name="connsiteY25" fmla="*/ 1016302 h 6858000"/>
              <a:gd name="connsiteX26" fmla="*/ 3252884 w 12192000"/>
              <a:gd name="connsiteY26" fmla="*/ 1018887 h 6858000"/>
              <a:gd name="connsiteX27" fmla="*/ 3250417 w 12192000"/>
              <a:gd name="connsiteY27" fmla="*/ 1017988 h 6858000"/>
              <a:gd name="connsiteX28" fmla="*/ 9562593 w 12192000"/>
              <a:gd name="connsiteY28" fmla="*/ 181849 h 6858000"/>
              <a:gd name="connsiteX29" fmla="*/ 9550382 w 12192000"/>
              <a:gd name="connsiteY29" fmla="*/ 186031 h 6858000"/>
              <a:gd name="connsiteX30" fmla="*/ 9486143 w 12192000"/>
              <a:gd name="connsiteY30" fmla="*/ 255175 h 6858000"/>
              <a:gd name="connsiteX31" fmla="*/ 9454471 w 12192000"/>
              <a:gd name="connsiteY31" fmla="*/ 262313 h 6858000"/>
              <a:gd name="connsiteX32" fmla="*/ 9405847 w 12192000"/>
              <a:gd name="connsiteY32" fmla="*/ 265436 h 6858000"/>
              <a:gd name="connsiteX33" fmla="*/ 9374174 w 12192000"/>
              <a:gd name="connsiteY33" fmla="*/ 312721 h 6858000"/>
              <a:gd name="connsiteX34" fmla="*/ 9235886 w 12192000"/>
              <a:gd name="connsiteY34" fmla="*/ 393018 h 6858000"/>
              <a:gd name="connsiteX35" fmla="*/ 9293432 w 12192000"/>
              <a:gd name="connsiteY35" fmla="*/ 372945 h 6858000"/>
              <a:gd name="connsiteX36" fmla="*/ 9306368 w 12192000"/>
              <a:gd name="connsiteY36" fmla="*/ 349747 h 6858000"/>
              <a:gd name="connsiteX37" fmla="*/ 9308153 w 12192000"/>
              <a:gd name="connsiteY37" fmla="*/ 316736 h 6858000"/>
              <a:gd name="connsiteX38" fmla="*/ 9376406 w 12192000"/>
              <a:gd name="connsiteY38" fmla="*/ 260083 h 6858000"/>
              <a:gd name="connsiteX39" fmla="*/ 9391126 w 12192000"/>
              <a:gd name="connsiteY39" fmla="*/ 251160 h 6858000"/>
              <a:gd name="connsiteX40" fmla="*/ 9399602 w 12192000"/>
              <a:gd name="connsiteY40" fmla="*/ 233317 h 6858000"/>
              <a:gd name="connsiteX41" fmla="*/ 9381312 w 12192000"/>
              <a:gd name="connsiteY41" fmla="*/ 220380 h 6858000"/>
              <a:gd name="connsiteX42" fmla="*/ 9358115 w 12192000"/>
              <a:gd name="connsiteY42" fmla="*/ 219934 h 6858000"/>
              <a:gd name="connsiteX43" fmla="*/ 9277818 w 12192000"/>
              <a:gd name="connsiteY43" fmla="*/ 261867 h 6858000"/>
              <a:gd name="connsiteX44" fmla="*/ 9050311 w 12192000"/>
              <a:gd name="connsiteY44" fmla="*/ 470639 h 6858000"/>
              <a:gd name="connsiteX45" fmla="*/ 8804067 w 12192000"/>
              <a:gd name="connsiteY45" fmla="*/ 657552 h 6858000"/>
              <a:gd name="connsiteX46" fmla="*/ 8216563 w 12192000"/>
              <a:gd name="connsiteY46" fmla="*/ 1067511 h 6858000"/>
              <a:gd name="connsiteX47" fmla="*/ 7204377 w 12192000"/>
              <a:gd name="connsiteY47" fmla="*/ 1356580 h 6858000"/>
              <a:gd name="connsiteX48" fmla="*/ 6221188 w 12192000"/>
              <a:gd name="connsiteY48" fmla="*/ 1405651 h 6858000"/>
              <a:gd name="connsiteX49" fmla="*/ 6081116 w 12192000"/>
              <a:gd name="connsiteY49" fmla="*/ 1413234 h 6858000"/>
              <a:gd name="connsiteX50" fmla="*/ 3680242 w 12192000"/>
              <a:gd name="connsiteY50" fmla="*/ 1085356 h 6858000"/>
              <a:gd name="connsiteX51" fmla="*/ 3335857 w 12192000"/>
              <a:gd name="connsiteY51" fmla="*/ 981416 h 6858000"/>
              <a:gd name="connsiteX52" fmla="*/ 3277977 w 12192000"/>
              <a:gd name="connsiteY52" fmla="*/ 1009017 h 6858000"/>
              <a:gd name="connsiteX53" fmla="*/ 3255597 w 12192000"/>
              <a:gd name="connsiteY53" fmla="*/ 1016302 h 6858000"/>
              <a:gd name="connsiteX54" fmla="*/ 3260022 w 12192000"/>
              <a:gd name="connsiteY54" fmla="*/ 1012084 h 6858000"/>
              <a:gd name="connsiteX55" fmla="*/ 3260468 w 12192000"/>
              <a:gd name="connsiteY55" fmla="*/ 1000598 h 6858000"/>
              <a:gd name="connsiteX56" fmla="*/ 3226565 w 12192000"/>
              <a:gd name="connsiteY56" fmla="*/ 956880 h 6858000"/>
              <a:gd name="connsiteX57" fmla="*/ 3162773 w 12192000"/>
              <a:gd name="connsiteY57" fmla="*/ 937252 h 6858000"/>
              <a:gd name="connsiteX58" fmla="*/ 3131101 w 12192000"/>
              <a:gd name="connsiteY58" fmla="*/ 953757 h 6858000"/>
              <a:gd name="connsiteX59" fmla="*/ 3089615 w 12192000"/>
              <a:gd name="connsiteY59" fmla="*/ 972493 h 6858000"/>
              <a:gd name="connsiteX60" fmla="*/ 2893779 w 12192000"/>
              <a:gd name="connsiteY60" fmla="*/ 842681 h 6858000"/>
              <a:gd name="connsiteX61" fmla="*/ 2759952 w 12192000"/>
              <a:gd name="connsiteY61" fmla="*/ 749000 h 6858000"/>
              <a:gd name="connsiteX62" fmla="*/ 2733632 w 12192000"/>
              <a:gd name="connsiteY62" fmla="*/ 739187 h 6858000"/>
              <a:gd name="connsiteX63" fmla="*/ 2723372 w 12192000"/>
              <a:gd name="connsiteY63" fmla="*/ 765506 h 6858000"/>
              <a:gd name="connsiteX64" fmla="*/ 2748353 w 12192000"/>
              <a:gd name="connsiteY64" fmla="*/ 806101 h 6858000"/>
              <a:gd name="connsiteX65" fmla="*/ 2710882 w 12192000"/>
              <a:gd name="connsiteY65" fmla="*/ 890859 h 6858000"/>
              <a:gd name="connsiteX66" fmla="*/ 2532890 w 12192000"/>
              <a:gd name="connsiteY66" fmla="*/ 894873 h 6858000"/>
              <a:gd name="connsiteX67" fmla="*/ 2513708 w 12192000"/>
              <a:gd name="connsiteY67" fmla="*/ 921639 h 6858000"/>
              <a:gd name="connsiteX68" fmla="*/ 2511032 w 12192000"/>
              <a:gd name="connsiteY68" fmla="*/ 1038515 h 6858000"/>
              <a:gd name="connsiteX69" fmla="*/ 2503448 w 12192000"/>
              <a:gd name="connsiteY69" fmla="*/ 1067511 h 6858000"/>
              <a:gd name="connsiteX70" fmla="*/ 2485157 w 12192000"/>
              <a:gd name="connsiteY70" fmla="*/ 1194648 h 6858000"/>
              <a:gd name="connsiteX71" fmla="*/ 2394602 w 12192000"/>
              <a:gd name="connsiteY71" fmla="*/ 1391375 h 6858000"/>
              <a:gd name="connsiteX72" fmla="*/ 2298245 w 12192000"/>
              <a:gd name="connsiteY72" fmla="*/ 1511374 h 6858000"/>
              <a:gd name="connsiteX73" fmla="*/ 2286201 w 12192000"/>
              <a:gd name="connsiteY73" fmla="*/ 1543493 h 6858000"/>
              <a:gd name="connsiteX74" fmla="*/ 2264789 w 12192000"/>
              <a:gd name="connsiteY74" fmla="*/ 1668400 h 6858000"/>
              <a:gd name="connsiteX75" fmla="*/ 2274156 w 12192000"/>
              <a:gd name="connsiteY75" fmla="*/ 1693827 h 6858000"/>
              <a:gd name="connsiteX76" fmla="*/ 2316535 w 12192000"/>
              <a:gd name="connsiteY76" fmla="*/ 1723714 h 6858000"/>
              <a:gd name="connsiteX77" fmla="*/ 2352223 w 12192000"/>
              <a:gd name="connsiteY77" fmla="*/ 1797320 h 6858000"/>
              <a:gd name="connsiteX78" fmla="*/ 2420922 w 12192000"/>
              <a:gd name="connsiteY78" fmla="*/ 1903044 h 6858000"/>
              <a:gd name="connsiteX79" fmla="*/ 2454378 w 12192000"/>
              <a:gd name="connsiteY79" fmla="*/ 1932933 h 6858000"/>
              <a:gd name="connsiteX80" fmla="*/ 2429397 w 12192000"/>
              <a:gd name="connsiteY80" fmla="*/ 1955683 h 6858000"/>
              <a:gd name="connsiteX81" fmla="*/ 2345531 w 12192000"/>
              <a:gd name="connsiteY81" fmla="*/ 2099325 h 6858000"/>
              <a:gd name="connsiteX82" fmla="*/ 2471776 w 12192000"/>
              <a:gd name="connsiteY82" fmla="*/ 2249659 h 6858000"/>
              <a:gd name="connsiteX83" fmla="*/ 2536904 w 12192000"/>
              <a:gd name="connsiteY83" fmla="*/ 2293822 h 6858000"/>
              <a:gd name="connsiteX84" fmla="*/ 2411552 w 12192000"/>
              <a:gd name="connsiteY84" fmla="*/ 2308990 h 6858000"/>
              <a:gd name="connsiteX85" fmla="*/ 2367836 w 12192000"/>
              <a:gd name="connsiteY85" fmla="*/ 2371888 h 6858000"/>
              <a:gd name="connsiteX86" fmla="*/ 2348654 w 12192000"/>
              <a:gd name="connsiteY86" fmla="*/ 2403561 h 6858000"/>
              <a:gd name="connsiteX87" fmla="*/ 2230439 w 12192000"/>
              <a:gd name="connsiteY87" fmla="*/ 2599842 h 6858000"/>
              <a:gd name="connsiteX88" fmla="*/ 2250067 w 12192000"/>
              <a:gd name="connsiteY88" fmla="*/ 2654712 h 6858000"/>
              <a:gd name="connsiteX89" fmla="*/ 2447240 w 12192000"/>
              <a:gd name="connsiteY89" fmla="*/ 2920137 h 6858000"/>
              <a:gd name="connsiteX90" fmla="*/ 2237577 w 12192000"/>
              <a:gd name="connsiteY90" fmla="*/ 2994189 h 6858000"/>
              <a:gd name="connsiteX91" fmla="*/ 2225086 w 12192000"/>
              <a:gd name="connsiteY91" fmla="*/ 3119541 h 6858000"/>
              <a:gd name="connsiteX92" fmla="*/ 2118023 w 12192000"/>
              <a:gd name="connsiteY92" fmla="*/ 3260060 h 6858000"/>
              <a:gd name="connsiteX93" fmla="*/ 1964679 w 12192000"/>
              <a:gd name="connsiteY93" fmla="*/ 3479817 h 6858000"/>
              <a:gd name="connsiteX94" fmla="*/ 1955875 w 12192000"/>
              <a:gd name="connsiteY94" fmla="*/ 3516632 h 6858000"/>
              <a:gd name="connsiteX95" fmla="*/ 1953287 w 12192000"/>
              <a:gd name="connsiteY95" fmla="*/ 3497155 h 6858000"/>
              <a:gd name="connsiteX96" fmla="*/ 1951185 w 12192000"/>
              <a:gd name="connsiteY96" fmla="*/ 3493814 h 6858000"/>
              <a:gd name="connsiteX97" fmla="*/ 1950905 w 12192000"/>
              <a:gd name="connsiteY97" fmla="*/ 3512985 h 6858000"/>
              <a:gd name="connsiteX98" fmla="*/ 1951483 w 12192000"/>
              <a:gd name="connsiteY98" fmla="*/ 3534997 h 6858000"/>
              <a:gd name="connsiteX99" fmla="*/ 1947593 w 12192000"/>
              <a:gd name="connsiteY99" fmla="*/ 3551262 h 6858000"/>
              <a:gd name="connsiteX100" fmla="*/ 1952901 w 12192000"/>
              <a:gd name="connsiteY100" fmla="*/ 3635101 h 6858000"/>
              <a:gd name="connsiteX101" fmla="*/ 1955653 w 12192000"/>
              <a:gd name="connsiteY101" fmla="*/ 3635212 h 6858000"/>
              <a:gd name="connsiteX102" fmla="*/ 1957374 w 12192000"/>
              <a:gd name="connsiteY102" fmla="*/ 3667901 h 6858000"/>
              <a:gd name="connsiteX103" fmla="*/ 1976612 w 12192000"/>
              <a:gd name="connsiteY103" fmla="*/ 3838643 h 6858000"/>
              <a:gd name="connsiteX104" fmla="*/ 2155495 w 12192000"/>
              <a:gd name="connsiteY104" fmla="*/ 4074180 h 6858000"/>
              <a:gd name="connsiteX105" fmla="*/ 2302706 w 12192000"/>
              <a:gd name="connsiteY105" fmla="*/ 4167860 h 6858000"/>
              <a:gd name="connsiteX106" fmla="*/ 2638168 w 12192000"/>
              <a:gd name="connsiteY106" fmla="*/ 4593433 h 6858000"/>
              <a:gd name="connsiteX107" fmla="*/ 2743893 w 12192000"/>
              <a:gd name="connsiteY107" fmla="*/ 4731276 h 6858000"/>
              <a:gd name="connsiteX108" fmla="*/ 2665826 w 12192000"/>
              <a:gd name="connsiteY108" fmla="*/ 4780346 h 6858000"/>
              <a:gd name="connsiteX109" fmla="*/ 2815268 w 12192000"/>
              <a:gd name="connsiteY109" fmla="*/ 4924880 h 6858000"/>
              <a:gd name="connsiteX110" fmla="*/ 2991474 w 12192000"/>
              <a:gd name="connsiteY110" fmla="*/ 5085474 h 6858000"/>
              <a:gd name="connsiteX111" fmla="*/ 6494644 w 12192000"/>
              <a:gd name="connsiteY111" fmla="*/ 6212306 h 6858000"/>
              <a:gd name="connsiteX112" fmla="*/ 8314257 w 12192000"/>
              <a:gd name="connsiteY112" fmla="*/ 5863906 h 6858000"/>
              <a:gd name="connsiteX113" fmla="*/ 8832618 w 12192000"/>
              <a:gd name="connsiteY113" fmla="*/ 5651566 h 6858000"/>
              <a:gd name="connsiteX114" fmla="*/ 9009270 w 12192000"/>
              <a:gd name="connsiteY114" fmla="*/ 5457516 h 6858000"/>
              <a:gd name="connsiteX115" fmla="*/ 9071277 w 12192000"/>
              <a:gd name="connsiteY115" fmla="*/ 5403093 h 6858000"/>
              <a:gd name="connsiteX116" fmla="*/ 9225625 w 12192000"/>
              <a:gd name="connsiteY116" fmla="*/ 5332164 h 6858000"/>
              <a:gd name="connsiteX117" fmla="*/ 9495066 w 12192000"/>
              <a:gd name="connsiteY117" fmla="*/ 5178707 h 6858000"/>
              <a:gd name="connsiteX118" fmla="*/ 9396033 w 12192000"/>
              <a:gd name="connsiteY118" fmla="*/ 5143912 h 6858000"/>
              <a:gd name="connsiteX119" fmla="*/ 9111425 w 12192000"/>
              <a:gd name="connsiteY119" fmla="*/ 5236700 h 6858000"/>
              <a:gd name="connsiteX120" fmla="*/ 8904438 w 12192000"/>
              <a:gd name="connsiteY120" fmla="*/ 5261234 h 6858000"/>
              <a:gd name="connsiteX121" fmla="*/ 9196183 w 12192000"/>
              <a:gd name="connsiteY121" fmla="*/ 5098857 h 6858000"/>
              <a:gd name="connsiteX122" fmla="*/ 9478560 w 12192000"/>
              <a:gd name="connsiteY122" fmla="*/ 4887855 h 6858000"/>
              <a:gd name="connsiteX123" fmla="*/ 9260867 w 12192000"/>
              <a:gd name="connsiteY123" fmla="*/ 4928449 h 6858000"/>
              <a:gd name="connsiteX124" fmla="*/ 9251499 w 12192000"/>
              <a:gd name="connsiteY124" fmla="*/ 4899899 h 6858000"/>
              <a:gd name="connsiteX125" fmla="*/ 9440197 w 12192000"/>
              <a:gd name="connsiteY125" fmla="*/ 4648749 h 6858000"/>
              <a:gd name="connsiteX126" fmla="*/ 9533430 w 12192000"/>
              <a:gd name="connsiteY126" fmla="*/ 4547485 h 6858000"/>
              <a:gd name="connsiteX127" fmla="*/ 9953203 w 12192000"/>
              <a:gd name="connsiteY127" fmla="*/ 4242804 h 6858000"/>
              <a:gd name="connsiteX128" fmla="*/ 9555288 w 12192000"/>
              <a:gd name="connsiteY128" fmla="*/ 4378862 h 6858000"/>
              <a:gd name="connsiteX129" fmla="*/ 9966586 w 12192000"/>
              <a:gd name="connsiteY129" fmla="*/ 4082655 h 6858000"/>
              <a:gd name="connsiteX130" fmla="*/ 10165990 w 12192000"/>
              <a:gd name="connsiteY130" fmla="*/ 3973363 h 6858000"/>
              <a:gd name="connsiteX131" fmla="*/ 10216399 w 12192000"/>
              <a:gd name="connsiteY131" fmla="*/ 3908679 h 6858000"/>
              <a:gd name="connsiteX132" fmla="*/ 10127626 w 12192000"/>
              <a:gd name="connsiteY132" fmla="*/ 3894850 h 6858000"/>
              <a:gd name="connsiteX133" fmla="*/ 9855955 w 12192000"/>
              <a:gd name="connsiteY133" fmla="*/ 3919832 h 6858000"/>
              <a:gd name="connsiteX134" fmla="*/ 10191863 w 12192000"/>
              <a:gd name="connsiteY134" fmla="*/ 3720428 h 6858000"/>
              <a:gd name="connsiteX135" fmla="*/ 9940267 w 12192000"/>
              <a:gd name="connsiteY135" fmla="*/ 3751209 h 6858000"/>
              <a:gd name="connsiteX136" fmla="*/ 9867999 w 12192000"/>
              <a:gd name="connsiteY136" fmla="*/ 3672696 h 6858000"/>
              <a:gd name="connsiteX137" fmla="*/ 9751124 w 12192000"/>
              <a:gd name="connsiteY137" fmla="*/ 3546005 h 6858000"/>
              <a:gd name="connsiteX138" fmla="*/ 9670381 w 12192000"/>
              <a:gd name="connsiteY138" fmla="*/ 3475523 h 6858000"/>
              <a:gd name="connsiteX139" fmla="*/ 9636477 w 12192000"/>
              <a:gd name="connsiteY139" fmla="*/ 3253369 h 6858000"/>
              <a:gd name="connsiteX140" fmla="*/ 9706514 w 12192000"/>
              <a:gd name="connsiteY140" fmla="*/ 3010694 h 6858000"/>
              <a:gd name="connsiteX141" fmla="*/ 9895211 w 12192000"/>
              <a:gd name="connsiteY141" fmla="*/ 2888019 h 6858000"/>
              <a:gd name="connsiteX142" fmla="*/ 9840788 w 12192000"/>
              <a:gd name="connsiteY142" fmla="*/ 2750175 h 6858000"/>
              <a:gd name="connsiteX143" fmla="*/ 9439750 w 12192000"/>
              <a:gd name="connsiteY143" fmla="*/ 2834041 h 6858000"/>
              <a:gd name="connsiteX144" fmla="*/ 10040191 w 12192000"/>
              <a:gd name="connsiteY144" fmla="*/ 2389286 h 6858000"/>
              <a:gd name="connsiteX145" fmla="*/ 9939374 w 12192000"/>
              <a:gd name="connsiteY145" fmla="*/ 2373227 h 6858000"/>
              <a:gd name="connsiteX146" fmla="*/ 9943389 w 12192000"/>
              <a:gd name="connsiteY146" fmla="*/ 2347353 h 6858000"/>
              <a:gd name="connsiteX147" fmla="*/ 9937144 w 12192000"/>
              <a:gd name="connsiteY147" fmla="*/ 2189436 h 6858000"/>
              <a:gd name="connsiteX148" fmla="*/ 9920638 w 12192000"/>
              <a:gd name="connsiteY148" fmla="*/ 2116723 h 6858000"/>
              <a:gd name="connsiteX149" fmla="*/ 9947404 w 12192000"/>
              <a:gd name="connsiteY149" fmla="*/ 2033304 h 6858000"/>
              <a:gd name="connsiteX150" fmla="*/ 9497296 w 12192000"/>
              <a:gd name="connsiteY150" fmla="*/ 2182299 h 6858000"/>
              <a:gd name="connsiteX151" fmla="*/ 9144883 w 12192000"/>
              <a:gd name="connsiteY151" fmla="*/ 2211295 h 6858000"/>
              <a:gd name="connsiteX152" fmla="*/ 9155589 w 12192000"/>
              <a:gd name="connsiteY152" fmla="*/ 2201927 h 6858000"/>
              <a:gd name="connsiteX153" fmla="*/ 9322428 w 12192000"/>
              <a:gd name="connsiteY153" fmla="*/ 1998954 h 6858000"/>
              <a:gd name="connsiteX154" fmla="*/ 9329119 w 12192000"/>
              <a:gd name="connsiteY154" fmla="*/ 1994047 h 6858000"/>
              <a:gd name="connsiteX155" fmla="*/ 9360345 w 12192000"/>
              <a:gd name="connsiteY155" fmla="*/ 1961483 h 6858000"/>
              <a:gd name="connsiteX156" fmla="*/ 9392465 w 12192000"/>
              <a:gd name="connsiteY156" fmla="*/ 1928918 h 6858000"/>
              <a:gd name="connsiteX157" fmla="*/ 9397371 w 12192000"/>
              <a:gd name="connsiteY157" fmla="*/ 1928025 h 6858000"/>
              <a:gd name="connsiteX158" fmla="*/ 9441534 w 12192000"/>
              <a:gd name="connsiteY158" fmla="*/ 1864680 h 6858000"/>
              <a:gd name="connsiteX159" fmla="*/ 9453133 w 12192000"/>
              <a:gd name="connsiteY159" fmla="*/ 1821855 h 6858000"/>
              <a:gd name="connsiteX160" fmla="*/ 9500865 w 12192000"/>
              <a:gd name="connsiteY160" fmla="*/ 1774123 h 6858000"/>
              <a:gd name="connsiteX161" fmla="*/ 9549935 w 12192000"/>
              <a:gd name="connsiteY161" fmla="*/ 1729961 h 6858000"/>
              <a:gd name="connsiteX162" fmla="*/ 9670381 w 12192000"/>
              <a:gd name="connsiteY162" fmla="*/ 1692042 h 6858000"/>
              <a:gd name="connsiteX163" fmla="*/ 9750231 w 12192000"/>
              <a:gd name="connsiteY163" fmla="*/ 1622006 h 6858000"/>
              <a:gd name="connsiteX164" fmla="*/ 9652537 w 12192000"/>
              <a:gd name="connsiteY164" fmla="*/ 1642080 h 6858000"/>
              <a:gd name="connsiteX165" fmla="*/ 9740417 w 12192000"/>
              <a:gd name="connsiteY165" fmla="*/ 1563121 h 6858000"/>
              <a:gd name="connsiteX166" fmla="*/ 9789041 w 12192000"/>
              <a:gd name="connsiteY166" fmla="*/ 1483271 h 6858000"/>
              <a:gd name="connsiteX167" fmla="*/ 9783687 w 12192000"/>
              <a:gd name="connsiteY167" fmla="*/ 1460966 h 6858000"/>
              <a:gd name="connsiteX168" fmla="*/ 9760491 w 12192000"/>
              <a:gd name="connsiteY168" fmla="*/ 1464534 h 6858000"/>
              <a:gd name="connsiteX169" fmla="*/ 9677518 w 12192000"/>
              <a:gd name="connsiteY169" fmla="*/ 1524757 h 6858000"/>
              <a:gd name="connsiteX170" fmla="*/ 9570010 w 12192000"/>
              <a:gd name="connsiteY170" fmla="*/ 1606839 h 6858000"/>
              <a:gd name="connsiteX171" fmla="*/ 9733726 w 12192000"/>
              <a:gd name="connsiteY171" fmla="*/ 1455166 h 6858000"/>
              <a:gd name="connsiteX172" fmla="*/ 9851495 w 12192000"/>
              <a:gd name="connsiteY172" fmla="*/ 1345427 h 6858000"/>
              <a:gd name="connsiteX173" fmla="*/ 9876922 w 12192000"/>
              <a:gd name="connsiteY173" fmla="*/ 1273161 h 6858000"/>
              <a:gd name="connsiteX174" fmla="*/ 9866661 w 12192000"/>
              <a:gd name="connsiteY174" fmla="*/ 1254870 h 6858000"/>
              <a:gd name="connsiteX175" fmla="*/ 9848372 w 12192000"/>
              <a:gd name="connsiteY175" fmla="*/ 1264238 h 6858000"/>
              <a:gd name="connsiteX176" fmla="*/ 9832313 w 12192000"/>
              <a:gd name="connsiteY176" fmla="*/ 1281636 h 6858000"/>
              <a:gd name="connsiteX177" fmla="*/ 9659674 w 12192000"/>
              <a:gd name="connsiteY177" fmla="*/ 1419479 h 6858000"/>
              <a:gd name="connsiteX178" fmla="*/ 9405847 w 12192000"/>
              <a:gd name="connsiteY178" fmla="*/ 1608623 h 6858000"/>
              <a:gd name="connsiteX179" fmla="*/ 9303246 w 12192000"/>
              <a:gd name="connsiteY179" fmla="*/ 1646987 h 6858000"/>
              <a:gd name="connsiteX180" fmla="*/ 9589192 w 12192000"/>
              <a:gd name="connsiteY180" fmla="*/ 1389145 h 6858000"/>
              <a:gd name="connsiteX181" fmla="*/ 9803762 w 12192000"/>
              <a:gd name="connsiteY181" fmla="*/ 1078218 h 6858000"/>
              <a:gd name="connsiteX182" fmla="*/ 9830974 w 12192000"/>
              <a:gd name="connsiteY182" fmla="*/ 1055913 h 6858000"/>
              <a:gd name="connsiteX183" fmla="*/ 9839896 w 12192000"/>
              <a:gd name="connsiteY183" fmla="*/ 1042084 h 6858000"/>
              <a:gd name="connsiteX184" fmla="*/ 9893427 w 12192000"/>
              <a:gd name="connsiteY184" fmla="*/ 933683 h 6858000"/>
              <a:gd name="connsiteX185" fmla="*/ 9897441 w 12192000"/>
              <a:gd name="connsiteY185" fmla="*/ 906472 h 6858000"/>
              <a:gd name="connsiteX186" fmla="*/ 9892535 w 12192000"/>
              <a:gd name="connsiteY186" fmla="*/ 856509 h 6858000"/>
              <a:gd name="connsiteX187" fmla="*/ 9906364 w 12192000"/>
              <a:gd name="connsiteY187" fmla="*/ 826622 h 6858000"/>
              <a:gd name="connsiteX188" fmla="*/ 9906809 w 12192000"/>
              <a:gd name="connsiteY188" fmla="*/ 806993 h 6858000"/>
              <a:gd name="connsiteX189" fmla="*/ 9884505 w 12192000"/>
              <a:gd name="connsiteY189" fmla="*/ 807440 h 6858000"/>
              <a:gd name="connsiteX190" fmla="*/ 9821160 w 12192000"/>
              <a:gd name="connsiteY190" fmla="*/ 874800 h 6858000"/>
              <a:gd name="connsiteX191" fmla="*/ 9787256 w 12192000"/>
              <a:gd name="connsiteY191" fmla="*/ 881491 h 6858000"/>
              <a:gd name="connsiteX192" fmla="*/ 9746216 w 12192000"/>
              <a:gd name="connsiteY192" fmla="*/ 880152 h 6858000"/>
              <a:gd name="connsiteX193" fmla="*/ 9730603 w 12192000"/>
              <a:gd name="connsiteY193" fmla="*/ 901118 h 6858000"/>
              <a:gd name="connsiteX194" fmla="*/ 9640046 w 12192000"/>
              <a:gd name="connsiteY194" fmla="*/ 998813 h 6858000"/>
              <a:gd name="connsiteX195" fmla="*/ 9575363 w 12192000"/>
              <a:gd name="connsiteY195" fmla="*/ 1010412 h 6858000"/>
              <a:gd name="connsiteX196" fmla="*/ 9626217 w 12192000"/>
              <a:gd name="connsiteY196" fmla="*/ 994352 h 6858000"/>
              <a:gd name="connsiteX197" fmla="*/ 9638707 w 12192000"/>
              <a:gd name="connsiteY197" fmla="*/ 966694 h 6858000"/>
              <a:gd name="connsiteX198" fmla="*/ 9638707 w 12192000"/>
              <a:gd name="connsiteY198" fmla="*/ 942606 h 6858000"/>
              <a:gd name="connsiteX199" fmla="*/ 9710975 w 12192000"/>
              <a:gd name="connsiteY199" fmla="*/ 881491 h 6858000"/>
              <a:gd name="connsiteX200" fmla="*/ 9717666 w 12192000"/>
              <a:gd name="connsiteY200" fmla="*/ 878367 h 6858000"/>
              <a:gd name="connsiteX201" fmla="*/ 9732387 w 12192000"/>
              <a:gd name="connsiteY201" fmla="*/ 856509 h 6858000"/>
              <a:gd name="connsiteX202" fmla="*/ 9706960 w 12192000"/>
              <a:gd name="connsiteY202" fmla="*/ 840896 h 6858000"/>
              <a:gd name="connsiteX203" fmla="*/ 9640492 w 12192000"/>
              <a:gd name="connsiteY203" fmla="*/ 861417 h 6858000"/>
              <a:gd name="connsiteX204" fmla="*/ 9512463 w 12192000"/>
              <a:gd name="connsiteY204" fmla="*/ 968925 h 6858000"/>
              <a:gd name="connsiteX205" fmla="*/ 9328673 w 12192000"/>
              <a:gd name="connsiteY205" fmla="*/ 1138886 h 6858000"/>
              <a:gd name="connsiteX206" fmla="*/ 8716634 w 12192000"/>
              <a:gd name="connsiteY206" fmla="*/ 1580073 h 6858000"/>
              <a:gd name="connsiteX207" fmla="*/ 8480649 w 12192000"/>
              <a:gd name="connsiteY207" fmla="*/ 1729961 h 6858000"/>
              <a:gd name="connsiteX208" fmla="*/ 8479312 w 12192000"/>
              <a:gd name="connsiteY208" fmla="*/ 1722377 h 6858000"/>
              <a:gd name="connsiteX209" fmla="*/ 8479312 w 12192000"/>
              <a:gd name="connsiteY209" fmla="*/ 1715239 h 6858000"/>
              <a:gd name="connsiteX210" fmla="*/ 8645704 w 12192000"/>
              <a:gd name="connsiteY210" fmla="*/ 1615314 h 6858000"/>
              <a:gd name="connsiteX211" fmla="*/ 9002133 w 12192000"/>
              <a:gd name="connsiteY211" fmla="*/ 1314647 h 6858000"/>
              <a:gd name="connsiteX212" fmla="*/ 9033805 w 12192000"/>
              <a:gd name="connsiteY212" fmla="*/ 1305280 h 6858000"/>
              <a:gd name="connsiteX213" fmla="*/ 9083322 w 12192000"/>
              <a:gd name="connsiteY213" fmla="*/ 1259778 h 6858000"/>
              <a:gd name="connsiteX214" fmla="*/ 9088228 w 12192000"/>
              <a:gd name="connsiteY214" fmla="*/ 1233458 h 6858000"/>
              <a:gd name="connsiteX215" fmla="*/ 9196629 w 12192000"/>
              <a:gd name="connsiteY215" fmla="*/ 1124611 h 6858000"/>
              <a:gd name="connsiteX216" fmla="*/ 9412538 w 12192000"/>
              <a:gd name="connsiteY216" fmla="*/ 935022 h 6858000"/>
              <a:gd name="connsiteX217" fmla="*/ 9455363 w 12192000"/>
              <a:gd name="connsiteY217" fmla="*/ 864985 h 6858000"/>
              <a:gd name="connsiteX218" fmla="*/ 9448672 w 12192000"/>
              <a:gd name="connsiteY218" fmla="*/ 838220 h 6858000"/>
              <a:gd name="connsiteX219" fmla="*/ 9423691 w 12192000"/>
              <a:gd name="connsiteY219" fmla="*/ 844465 h 6858000"/>
              <a:gd name="connsiteX220" fmla="*/ 9333580 w 12192000"/>
              <a:gd name="connsiteY220" fmla="*/ 910932 h 6858000"/>
              <a:gd name="connsiteX221" fmla="*/ 9241685 w 12192000"/>
              <a:gd name="connsiteY221" fmla="*/ 980077 h 6858000"/>
              <a:gd name="connsiteX222" fmla="*/ 9249715 w 12192000"/>
              <a:gd name="connsiteY222" fmla="*/ 964018 h 6858000"/>
              <a:gd name="connsiteX223" fmla="*/ 9412538 w 12192000"/>
              <a:gd name="connsiteY223" fmla="*/ 823499 h 6858000"/>
              <a:gd name="connsiteX224" fmla="*/ 9528522 w 12192000"/>
              <a:gd name="connsiteY224" fmla="*/ 706176 h 6858000"/>
              <a:gd name="connsiteX225" fmla="*/ 9542798 w 12192000"/>
              <a:gd name="connsiteY225" fmla="*/ 647292 h 6858000"/>
              <a:gd name="connsiteX226" fmla="*/ 9532091 w 12192000"/>
              <a:gd name="connsiteY226" fmla="*/ 631679 h 6858000"/>
              <a:gd name="connsiteX227" fmla="*/ 9516924 w 12192000"/>
              <a:gd name="connsiteY227" fmla="*/ 638370 h 6858000"/>
              <a:gd name="connsiteX228" fmla="*/ 9495512 w 12192000"/>
              <a:gd name="connsiteY228" fmla="*/ 660675 h 6858000"/>
              <a:gd name="connsiteX229" fmla="*/ 9343394 w 12192000"/>
              <a:gd name="connsiteY229" fmla="*/ 781565 h 6858000"/>
              <a:gd name="connsiteX230" fmla="*/ 9090906 w 12192000"/>
              <a:gd name="connsiteY230" fmla="*/ 975617 h 6858000"/>
              <a:gd name="connsiteX231" fmla="*/ 8976705 w 12192000"/>
              <a:gd name="connsiteY231" fmla="*/ 1023348 h 6858000"/>
              <a:gd name="connsiteX232" fmla="*/ 8983397 w 12192000"/>
              <a:gd name="connsiteY232" fmla="*/ 1013981 h 6858000"/>
              <a:gd name="connsiteX233" fmla="*/ 9238116 w 12192000"/>
              <a:gd name="connsiteY233" fmla="*/ 784688 h 6858000"/>
              <a:gd name="connsiteX234" fmla="*/ 9474545 w 12192000"/>
              <a:gd name="connsiteY234" fmla="*/ 446103 h 6858000"/>
              <a:gd name="connsiteX235" fmla="*/ 9486143 w 12192000"/>
              <a:gd name="connsiteY235" fmla="*/ 435843 h 6858000"/>
              <a:gd name="connsiteX236" fmla="*/ 9503541 w 12192000"/>
              <a:gd name="connsiteY236" fmla="*/ 412646 h 6858000"/>
              <a:gd name="connsiteX237" fmla="*/ 9539229 w 12192000"/>
              <a:gd name="connsiteY237" fmla="*/ 325658 h 6858000"/>
              <a:gd name="connsiteX238" fmla="*/ 9554396 w 12192000"/>
              <a:gd name="connsiteY238" fmla="*/ 268558 h 6858000"/>
              <a:gd name="connsiteX239" fmla="*/ 9552612 w 12192000"/>
              <a:gd name="connsiteY239" fmla="*/ 243131 h 6858000"/>
              <a:gd name="connsiteX240" fmla="*/ 9570901 w 12192000"/>
              <a:gd name="connsiteY240" fmla="*/ 207890 h 6858000"/>
              <a:gd name="connsiteX241" fmla="*/ 9574470 w 12192000"/>
              <a:gd name="connsiteY241" fmla="*/ 186031 h 6858000"/>
              <a:gd name="connsiteX242" fmla="*/ 9562593 w 12192000"/>
              <a:gd name="connsiteY242" fmla="*/ 181849 h 6858000"/>
              <a:gd name="connsiteX243" fmla="*/ 0 w 12192000"/>
              <a:gd name="connsiteY243" fmla="*/ 0 h 6858000"/>
              <a:gd name="connsiteX244" fmla="*/ 12192000 w 12192000"/>
              <a:gd name="connsiteY244" fmla="*/ 0 h 6858000"/>
              <a:gd name="connsiteX245" fmla="*/ 12192000 w 12192000"/>
              <a:gd name="connsiteY245" fmla="*/ 6858000 h 6858000"/>
              <a:gd name="connsiteX246" fmla="*/ 0 w 12192000"/>
              <a:gd name="connsiteY24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2192000" h="6858000">
                <a:moveTo>
                  <a:pt x="1998728" y="3612739"/>
                </a:moveTo>
                <a:cubicBezTo>
                  <a:pt x="2012550" y="3611108"/>
                  <a:pt x="2011630" y="3636451"/>
                  <a:pt x="2014976" y="3645485"/>
                </a:cubicBezTo>
                <a:cubicBezTo>
                  <a:pt x="2026128" y="3674035"/>
                  <a:pt x="2002932" y="3693217"/>
                  <a:pt x="1987764" y="3715075"/>
                </a:cubicBezTo>
                <a:cubicBezTo>
                  <a:pt x="1982076" y="3723105"/>
                  <a:pt x="1976075" y="3690547"/>
                  <a:pt x="1970583" y="3648007"/>
                </a:cubicBezTo>
                <a:lnTo>
                  <a:pt x="1968718" y="3632235"/>
                </a:lnTo>
                <a:lnTo>
                  <a:pt x="1979288" y="3624964"/>
                </a:lnTo>
                <a:cubicBezTo>
                  <a:pt x="1987875" y="3616823"/>
                  <a:pt x="1994121" y="3613282"/>
                  <a:pt x="1998728" y="3612739"/>
                </a:cubicBezTo>
                <a:close/>
                <a:moveTo>
                  <a:pt x="1955875" y="3516632"/>
                </a:moveTo>
                <a:lnTo>
                  <a:pt x="1956461" y="3521046"/>
                </a:lnTo>
                <a:cubicBezTo>
                  <a:pt x="1958894" y="3542312"/>
                  <a:pt x="1961919" y="3572744"/>
                  <a:pt x="1965292" y="3603273"/>
                </a:cubicBezTo>
                <a:lnTo>
                  <a:pt x="1968718" y="3632235"/>
                </a:lnTo>
                <a:lnTo>
                  <a:pt x="1963908" y="3635544"/>
                </a:lnTo>
                <a:lnTo>
                  <a:pt x="1955653" y="3635212"/>
                </a:lnTo>
                <a:lnTo>
                  <a:pt x="1954172" y="3607075"/>
                </a:lnTo>
                <a:cubicBezTo>
                  <a:pt x="1953260" y="3587548"/>
                  <a:pt x="1952512" y="3569161"/>
                  <a:pt x="1951958" y="3553088"/>
                </a:cubicBezTo>
                <a:lnTo>
                  <a:pt x="1951483" y="3534997"/>
                </a:lnTo>
                <a:close/>
                <a:moveTo>
                  <a:pt x="9184139" y="1751373"/>
                </a:moveTo>
                <a:cubicBezTo>
                  <a:pt x="9185478" y="1753157"/>
                  <a:pt x="9187262" y="1754941"/>
                  <a:pt x="9188600" y="1756725"/>
                </a:cubicBezTo>
                <a:cubicBezTo>
                  <a:pt x="9179678" y="1764756"/>
                  <a:pt x="9170310" y="1771892"/>
                  <a:pt x="9161388" y="1779476"/>
                </a:cubicBezTo>
                <a:cubicBezTo>
                  <a:pt x="9150682" y="1782599"/>
                  <a:pt x="9139530" y="1785722"/>
                  <a:pt x="9129269" y="1788844"/>
                </a:cubicBezTo>
                <a:cubicBezTo>
                  <a:pt x="9147559" y="1776354"/>
                  <a:pt x="9165848" y="1763863"/>
                  <a:pt x="9184139" y="1751373"/>
                </a:cubicBezTo>
                <a:close/>
                <a:moveTo>
                  <a:pt x="8855814" y="1125503"/>
                </a:moveTo>
                <a:cubicBezTo>
                  <a:pt x="8765703" y="1222306"/>
                  <a:pt x="8651949" y="1292789"/>
                  <a:pt x="8531505" y="1356134"/>
                </a:cubicBezTo>
                <a:cubicBezTo>
                  <a:pt x="8529720" y="1354350"/>
                  <a:pt x="8528382" y="1352565"/>
                  <a:pt x="8526597" y="1350781"/>
                </a:cubicBezTo>
                <a:cubicBezTo>
                  <a:pt x="8636336" y="1275837"/>
                  <a:pt x="8746075" y="1200447"/>
                  <a:pt x="8855814" y="1125503"/>
                </a:cubicBezTo>
                <a:close/>
                <a:moveTo>
                  <a:pt x="3255597" y="1016302"/>
                </a:moveTo>
                <a:lnTo>
                  <a:pt x="3252884" y="1018887"/>
                </a:lnTo>
                <a:cubicBezTo>
                  <a:pt x="3244631" y="1020337"/>
                  <a:pt x="3245022" y="1019835"/>
                  <a:pt x="3250417" y="1017988"/>
                </a:cubicBezTo>
                <a:close/>
                <a:moveTo>
                  <a:pt x="9562593" y="181849"/>
                </a:moveTo>
                <a:cubicBezTo>
                  <a:pt x="9558411" y="182574"/>
                  <a:pt x="9554174" y="184693"/>
                  <a:pt x="9550382" y="186031"/>
                </a:cubicBezTo>
                <a:cubicBezTo>
                  <a:pt x="9515586" y="198076"/>
                  <a:pt x="9495066" y="221718"/>
                  <a:pt x="9486143" y="255175"/>
                </a:cubicBezTo>
                <a:cubicBezTo>
                  <a:pt x="9480344" y="276589"/>
                  <a:pt x="9471869" y="277926"/>
                  <a:pt x="9454471" y="262313"/>
                </a:cubicBezTo>
                <a:cubicBezTo>
                  <a:pt x="9434843" y="244915"/>
                  <a:pt x="9419230" y="245808"/>
                  <a:pt x="9405847" y="265436"/>
                </a:cubicBezTo>
                <a:cubicBezTo>
                  <a:pt x="9395141" y="281495"/>
                  <a:pt x="9386665" y="298447"/>
                  <a:pt x="9374174" y="312721"/>
                </a:cubicBezTo>
                <a:cubicBezTo>
                  <a:pt x="9340718" y="351978"/>
                  <a:pt x="9309491" y="394357"/>
                  <a:pt x="9235886" y="393018"/>
                </a:cubicBezTo>
                <a:cubicBezTo>
                  <a:pt x="9255514" y="376960"/>
                  <a:pt x="9276035" y="377851"/>
                  <a:pt x="9293432" y="372945"/>
                </a:cubicBezTo>
                <a:cubicBezTo>
                  <a:pt x="9305922" y="369376"/>
                  <a:pt x="9318412" y="362684"/>
                  <a:pt x="9306368" y="349747"/>
                </a:cubicBezTo>
                <a:cubicBezTo>
                  <a:pt x="9292539" y="335026"/>
                  <a:pt x="9300569" y="326997"/>
                  <a:pt x="9308153" y="316736"/>
                </a:cubicBezTo>
                <a:cubicBezTo>
                  <a:pt x="9325550" y="292648"/>
                  <a:pt x="9339379" y="265436"/>
                  <a:pt x="9376406" y="260083"/>
                </a:cubicBezTo>
                <a:cubicBezTo>
                  <a:pt x="9382205" y="259191"/>
                  <a:pt x="9386665" y="254283"/>
                  <a:pt x="9391126" y="251160"/>
                </a:cubicBezTo>
                <a:cubicBezTo>
                  <a:pt x="9397371" y="246700"/>
                  <a:pt x="9402724" y="241793"/>
                  <a:pt x="9399602" y="233317"/>
                </a:cubicBezTo>
                <a:cubicBezTo>
                  <a:pt x="9396479" y="225733"/>
                  <a:pt x="9389787" y="221273"/>
                  <a:pt x="9381312" y="220380"/>
                </a:cubicBezTo>
                <a:cubicBezTo>
                  <a:pt x="9373728" y="219488"/>
                  <a:pt x="9365699" y="219042"/>
                  <a:pt x="9358115" y="219934"/>
                </a:cubicBezTo>
                <a:cubicBezTo>
                  <a:pt x="9324212" y="223057"/>
                  <a:pt x="9301015" y="243131"/>
                  <a:pt x="9277818" y="261867"/>
                </a:cubicBezTo>
                <a:cubicBezTo>
                  <a:pt x="9196629" y="326997"/>
                  <a:pt x="9125254" y="400156"/>
                  <a:pt x="9050311" y="470639"/>
                </a:cubicBezTo>
                <a:cubicBezTo>
                  <a:pt x="8975368" y="540675"/>
                  <a:pt x="8887041" y="596437"/>
                  <a:pt x="8804067" y="657552"/>
                </a:cubicBezTo>
                <a:cubicBezTo>
                  <a:pt x="8612694" y="798963"/>
                  <a:pt x="8420427" y="939928"/>
                  <a:pt x="8216563" y="1067511"/>
                </a:cubicBezTo>
                <a:cubicBezTo>
                  <a:pt x="8017159" y="1191972"/>
                  <a:pt x="7337313" y="1339182"/>
                  <a:pt x="7204377" y="1356580"/>
                </a:cubicBezTo>
                <a:cubicBezTo>
                  <a:pt x="7034416" y="1378438"/>
                  <a:pt x="6631594" y="1387360"/>
                  <a:pt x="6221188" y="1405651"/>
                </a:cubicBezTo>
                <a:cubicBezTo>
                  <a:pt x="6174795" y="1407434"/>
                  <a:pt x="6129294" y="1409666"/>
                  <a:pt x="6081116" y="1413234"/>
                </a:cubicBezTo>
                <a:cubicBezTo>
                  <a:pt x="4716070" y="1513158"/>
                  <a:pt x="3730203" y="1110783"/>
                  <a:pt x="3680242" y="1085356"/>
                </a:cubicBezTo>
                <a:cubicBezTo>
                  <a:pt x="3599945" y="1044761"/>
                  <a:pt x="3336303" y="980523"/>
                  <a:pt x="3335857" y="981416"/>
                </a:cubicBezTo>
                <a:cubicBezTo>
                  <a:pt x="3330504" y="990337"/>
                  <a:pt x="3301508" y="1001155"/>
                  <a:pt x="3277977" y="1009017"/>
                </a:cubicBezTo>
                <a:lnTo>
                  <a:pt x="3255597" y="1016302"/>
                </a:lnTo>
                <a:lnTo>
                  <a:pt x="3260022" y="1012084"/>
                </a:lnTo>
                <a:cubicBezTo>
                  <a:pt x="3261026" y="1008627"/>
                  <a:pt x="3260914" y="1004390"/>
                  <a:pt x="3260468" y="1000598"/>
                </a:cubicBezTo>
                <a:cubicBezTo>
                  <a:pt x="3258237" y="980523"/>
                  <a:pt x="3248424" y="964464"/>
                  <a:pt x="3226565" y="956880"/>
                </a:cubicBezTo>
                <a:cubicBezTo>
                  <a:pt x="3205599" y="949742"/>
                  <a:pt x="3184186" y="943497"/>
                  <a:pt x="3162773" y="937252"/>
                </a:cubicBezTo>
                <a:cubicBezTo>
                  <a:pt x="3144929" y="931899"/>
                  <a:pt x="3132885" y="931899"/>
                  <a:pt x="3131101" y="953757"/>
                </a:cubicBezTo>
                <a:cubicBezTo>
                  <a:pt x="3129316" y="975617"/>
                  <a:pt x="3104781" y="985431"/>
                  <a:pt x="3089615" y="972493"/>
                </a:cubicBezTo>
                <a:cubicBezTo>
                  <a:pt x="3030284" y="921639"/>
                  <a:pt x="2960248" y="884614"/>
                  <a:pt x="2893779" y="842681"/>
                </a:cubicBezTo>
                <a:cubicBezTo>
                  <a:pt x="2847385" y="813685"/>
                  <a:pt x="2798762" y="787365"/>
                  <a:pt x="2759952" y="749000"/>
                </a:cubicBezTo>
                <a:cubicBezTo>
                  <a:pt x="2752814" y="741864"/>
                  <a:pt x="2746123" y="732050"/>
                  <a:pt x="2733632" y="739187"/>
                </a:cubicBezTo>
                <a:cubicBezTo>
                  <a:pt x="2722926" y="744986"/>
                  <a:pt x="2719803" y="753462"/>
                  <a:pt x="2723372" y="765506"/>
                </a:cubicBezTo>
                <a:cubicBezTo>
                  <a:pt x="2728279" y="780674"/>
                  <a:pt x="2737646" y="794057"/>
                  <a:pt x="2748353" y="806101"/>
                </a:cubicBezTo>
                <a:cubicBezTo>
                  <a:pt x="2798316" y="862754"/>
                  <a:pt x="2776903" y="882382"/>
                  <a:pt x="2710882" y="890859"/>
                </a:cubicBezTo>
                <a:cubicBezTo>
                  <a:pt x="2651997" y="898442"/>
                  <a:pt x="2592666" y="896212"/>
                  <a:pt x="2532890" y="894873"/>
                </a:cubicBezTo>
                <a:cubicBezTo>
                  <a:pt x="2503448" y="893981"/>
                  <a:pt x="2502109" y="897104"/>
                  <a:pt x="2513708" y="921639"/>
                </a:cubicBezTo>
                <a:cubicBezTo>
                  <a:pt x="2532444" y="962234"/>
                  <a:pt x="2535567" y="1001489"/>
                  <a:pt x="2511032" y="1038515"/>
                </a:cubicBezTo>
                <a:cubicBezTo>
                  <a:pt x="2505232" y="1046991"/>
                  <a:pt x="2501218" y="1056360"/>
                  <a:pt x="2503448" y="1067511"/>
                </a:cubicBezTo>
                <a:cubicBezTo>
                  <a:pt x="2513262" y="1113013"/>
                  <a:pt x="2499433" y="1153608"/>
                  <a:pt x="2485157" y="1194648"/>
                </a:cubicBezTo>
                <a:cubicBezTo>
                  <a:pt x="2461069" y="1263347"/>
                  <a:pt x="2429397" y="1328030"/>
                  <a:pt x="2394602" y="1391375"/>
                </a:cubicBezTo>
                <a:cubicBezTo>
                  <a:pt x="2370066" y="1435984"/>
                  <a:pt x="2355792" y="1488624"/>
                  <a:pt x="2298245" y="1511374"/>
                </a:cubicBezTo>
                <a:cubicBezTo>
                  <a:pt x="2284415" y="1516727"/>
                  <a:pt x="2280401" y="1529219"/>
                  <a:pt x="2286201" y="1543493"/>
                </a:cubicBezTo>
                <a:cubicBezTo>
                  <a:pt x="2305382" y="1590778"/>
                  <a:pt x="2293785" y="1631373"/>
                  <a:pt x="2264789" y="1668400"/>
                </a:cubicBezTo>
                <a:cubicBezTo>
                  <a:pt x="2254528" y="1681335"/>
                  <a:pt x="2258990" y="1688473"/>
                  <a:pt x="2274156" y="1693827"/>
                </a:cubicBezTo>
                <a:cubicBezTo>
                  <a:pt x="2291553" y="1699626"/>
                  <a:pt x="2305382" y="1709886"/>
                  <a:pt x="2316535" y="1723714"/>
                </a:cubicBezTo>
                <a:cubicBezTo>
                  <a:pt x="2334825" y="1746020"/>
                  <a:pt x="2344193" y="1771447"/>
                  <a:pt x="2352223" y="1797320"/>
                </a:cubicBezTo>
                <a:cubicBezTo>
                  <a:pt x="2364713" y="1837914"/>
                  <a:pt x="2378988" y="1876725"/>
                  <a:pt x="2420922" y="1903044"/>
                </a:cubicBezTo>
                <a:cubicBezTo>
                  <a:pt x="2433412" y="1911073"/>
                  <a:pt x="2443671" y="1922226"/>
                  <a:pt x="2454378" y="1932933"/>
                </a:cubicBezTo>
                <a:cubicBezTo>
                  <a:pt x="2451701" y="1944085"/>
                  <a:pt x="2444117" y="1952561"/>
                  <a:pt x="2429397" y="1955683"/>
                </a:cubicBezTo>
                <a:cubicBezTo>
                  <a:pt x="2335717" y="1975758"/>
                  <a:pt x="2342855" y="2033749"/>
                  <a:pt x="2345531" y="2099325"/>
                </a:cubicBezTo>
                <a:cubicBezTo>
                  <a:pt x="2348654" y="2180514"/>
                  <a:pt x="2403970" y="2217986"/>
                  <a:pt x="2471776" y="2249659"/>
                </a:cubicBezTo>
                <a:cubicBezTo>
                  <a:pt x="2494973" y="2260365"/>
                  <a:pt x="2527983" y="2259919"/>
                  <a:pt x="2536904" y="2293822"/>
                </a:cubicBezTo>
                <a:cubicBezTo>
                  <a:pt x="2498987" y="2325940"/>
                  <a:pt x="2452594" y="2300067"/>
                  <a:pt x="2411552" y="2308990"/>
                </a:cubicBezTo>
                <a:cubicBezTo>
                  <a:pt x="2377650" y="2316572"/>
                  <a:pt x="2321888" y="2312558"/>
                  <a:pt x="2367836" y="2371888"/>
                </a:cubicBezTo>
                <a:cubicBezTo>
                  <a:pt x="2381219" y="2389286"/>
                  <a:pt x="2365606" y="2401777"/>
                  <a:pt x="2348654" y="2403561"/>
                </a:cubicBezTo>
                <a:cubicBezTo>
                  <a:pt x="2211257" y="2416497"/>
                  <a:pt x="2274603" y="2536943"/>
                  <a:pt x="2230439" y="2599842"/>
                </a:cubicBezTo>
                <a:cubicBezTo>
                  <a:pt x="2217948" y="2616793"/>
                  <a:pt x="2230885" y="2647128"/>
                  <a:pt x="2250067" y="2654712"/>
                </a:cubicBezTo>
                <a:cubicBezTo>
                  <a:pt x="2371851" y="2703781"/>
                  <a:pt x="2388355" y="2819766"/>
                  <a:pt x="2447240" y="2920137"/>
                </a:cubicBezTo>
                <a:cubicBezTo>
                  <a:pt x="2383449" y="2959840"/>
                  <a:pt x="2306721" y="2968315"/>
                  <a:pt x="2237577" y="2994189"/>
                </a:cubicBezTo>
                <a:cubicBezTo>
                  <a:pt x="2165755" y="3020953"/>
                  <a:pt x="2165755" y="3041028"/>
                  <a:pt x="2225086" y="3119541"/>
                </a:cubicBezTo>
                <a:cubicBezTo>
                  <a:pt x="2070738" y="3136492"/>
                  <a:pt x="2070738" y="3136492"/>
                  <a:pt x="2118023" y="3260060"/>
                </a:cubicBezTo>
                <a:cubicBezTo>
                  <a:pt x="2053116" y="3265636"/>
                  <a:pt x="1994902" y="3378944"/>
                  <a:pt x="1964679" y="3479817"/>
                </a:cubicBezTo>
                <a:lnTo>
                  <a:pt x="1955875" y="3516632"/>
                </a:lnTo>
                <a:lnTo>
                  <a:pt x="1953287" y="3497155"/>
                </a:lnTo>
                <a:cubicBezTo>
                  <a:pt x="1952397" y="3492238"/>
                  <a:pt x="1951687" y="3490747"/>
                  <a:pt x="1951185" y="3493814"/>
                </a:cubicBezTo>
                <a:cubicBezTo>
                  <a:pt x="1950850" y="3495932"/>
                  <a:pt x="1950766" y="3502714"/>
                  <a:pt x="1950905" y="3512985"/>
                </a:cubicBezTo>
                <a:lnTo>
                  <a:pt x="1951483" y="3534997"/>
                </a:lnTo>
                <a:lnTo>
                  <a:pt x="1947593" y="3551262"/>
                </a:lnTo>
                <a:cubicBezTo>
                  <a:pt x="1940145" y="3594834"/>
                  <a:pt x="1941027" y="3627788"/>
                  <a:pt x="1952901" y="3635101"/>
                </a:cubicBezTo>
                <a:lnTo>
                  <a:pt x="1955653" y="3635212"/>
                </a:lnTo>
                <a:lnTo>
                  <a:pt x="1957374" y="3667901"/>
                </a:lnTo>
                <a:cubicBezTo>
                  <a:pt x="1962225" y="3750428"/>
                  <a:pt x="1969251" y="3832398"/>
                  <a:pt x="1976612" y="3838643"/>
                </a:cubicBezTo>
                <a:cubicBezTo>
                  <a:pt x="2054679" y="3905111"/>
                  <a:pt x="2007838" y="4054998"/>
                  <a:pt x="2155495" y="4074180"/>
                </a:cubicBezTo>
                <a:cubicBezTo>
                  <a:pt x="2221963" y="4083102"/>
                  <a:pt x="2254082" y="4137526"/>
                  <a:pt x="2302706" y="4167860"/>
                </a:cubicBezTo>
                <a:cubicBezTo>
                  <a:pt x="2472222" y="4272692"/>
                  <a:pt x="2585528" y="4407858"/>
                  <a:pt x="2638168" y="4593433"/>
                </a:cubicBezTo>
                <a:cubicBezTo>
                  <a:pt x="2652890" y="4644734"/>
                  <a:pt x="2708205" y="4686220"/>
                  <a:pt x="2743893" y="4731276"/>
                </a:cubicBezTo>
                <a:cubicBezTo>
                  <a:pt x="2726495" y="4764733"/>
                  <a:pt x="2632815" y="4693358"/>
                  <a:pt x="2665826" y="4780346"/>
                </a:cubicBezTo>
                <a:cubicBezTo>
                  <a:pt x="2690807" y="4845922"/>
                  <a:pt x="2755044" y="4886516"/>
                  <a:pt x="2815268" y="4924880"/>
                </a:cubicBezTo>
                <a:cubicBezTo>
                  <a:pt x="2884412" y="4968597"/>
                  <a:pt x="2960693" y="5003839"/>
                  <a:pt x="2991474" y="5085474"/>
                </a:cubicBezTo>
                <a:cubicBezTo>
                  <a:pt x="2998165" y="5102871"/>
                  <a:pt x="4460905" y="6373345"/>
                  <a:pt x="6494644" y="6212306"/>
                </a:cubicBezTo>
                <a:cubicBezTo>
                  <a:pt x="6826983" y="6185986"/>
                  <a:pt x="8139389" y="5921007"/>
                  <a:pt x="8314257" y="5863906"/>
                </a:cubicBezTo>
                <a:cubicBezTo>
                  <a:pt x="8494032" y="5805022"/>
                  <a:pt x="8647935" y="5697514"/>
                  <a:pt x="8832618" y="5651566"/>
                </a:cubicBezTo>
                <a:cubicBezTo>
                  <a:pt x="8930311" y="5627477"/>
                  <a:pt x="9024437" y="5583314"/>
                  <a:pt x="9009270" y="5457516"/>
                </a:cubicBezTo>
                <a:cubicBezTo>
                  <a:pt x="9004809" y="5421829"/>
                  <a:pt x="9030682" y="5392832"/>
                  <a:pt x="9071277" y="5403093"/>
                </a:cubicBezTo>
                <a:cubicBezTo>
                  <a:pt x="9148005" y="5422721"/>
                  <a:pt x="9182800" y="5370974"/>
                  <a:pt x="9225625" y="5332164"/>
                </a:cubicBezTo>
                <a:cubicBezTo>
                  <a:pt x="9301462" y="5263465"/>
                  <a:pt x="9374174" y="5190305"/>
                  <a:pt x="9495066" y="5178707"/>
                </a:cubicBezTo>
                <a:cubicBezTo>
                  <a:pt x="9471869" y="5124284"/>
                  <a:pt x="9432166" y="5132760"/>
                  <a:pt x="9396033" y="5143912"/>
                </a:cubicBezTo>
                <a:cubicBezTo>
                  <a:pt x="9300569" y="5173800"/>
                  <a:pt x="9206890" y="5207257"/>
                  <a:pt x="9111425" y="5236700"/>
                </a:cubicBezTo>
                <a:cubicBezTo>
                  <a:pt x="9049418" y="5255881"/>
                  <a:pt x="8987412" y="5282647"/>
                  <a:pt x="8904438" y="5261234"/>
                </a:cubicBezTo>
                <a:cubicBezTo>
                  <a:pt x="8975813" y="5151941"/>
                  <a:pt x="9097597" y="5132760"/>
                  <a:pt x="9196183" y="5098857"/>
                </a:cubicBezTo>
                <a:cubicBezTo>
                  <a:pt x="9319305" y="5056478"/>
                  <a:pt x="9392019" y="4976627"/>
                  <a:pt x="9478560" y="4887855"/>
                </a:cubicBezTo>
                <a:cubicBezTo>
                  <a:pt x="9387557" y="4866441"/>
                  <a:pt x="9331795" y="4932018"/>
                  <a:pt x="9260867" y="4928449"/>
                </a:cubicBezTo>
                <a:cubicBezTo>
                  <a:pt x="9256852" y="4916851"/>
                  <a:pt x="9250606" y="4900345"/>
                  <a:pt x="9251499" y="4899899"/>
                </a:cubicBezTo>
                <a:cubicBezTo>
                  <a:pt x="9367929" y="4851275"/>
                  <a:pt x="9421906" y="4759379"/>
                  <a:pt x="9440197" y="4648749"/>
                </a:cubicBezTo>
                <a:cubicBezTo>
                  <a:pt x="9449564" y="4591648"/>
                  <a:pt x="9491943" y="4573805"/>
                  <a:pt x="9533430" y="4547485"/>
                </a:cubicBezTo>
                <a:cubicBezTo>
                  <a:pt x="9679302" y="4454252"/>
                  <a:pt x="9833204" y="4370832"/>
                  <a:pt x="9953203" y="4242804"/>
                </a:cubicBezTo>
                <a:cubicBezTo>
                  <a:pt x="9814915" y="4259755"/>
                  <a:pt x="9703837" y="4343175"/>
                  <a:pt x="9555288" y="4378862"/>
                </a:cubicBezTo>
                <a:cubicBezTo>
                  <a:pt x="9673502" y="4238788"/>
                  <a:pt x="9826959" y="4167860"/>
                  <a:pt x="9966586" y="4082655"/>
                </a:cubicBezTo>
                <a:cubicBezTo>
                  <a:pt x="10030377" y="4043845"/>
                  <a:pt x="10089262" y="3994330"/>
                  <a:pt x="10165990" y="3973363"/>
                </a:cubicBezTo>
                <a:cubicBezTo>
                  <a:pt x="10193202" y="3965780"/>
                  <a:pt x="10238703" y="3950166"/>
                  <a:pt x="10216399" y="3908679"/>
                </a:cubicBezTo>
                <a:cubicBezTo>
                  <a:pt x="10197663" y="3874331"/>
                  <a:pt x="10161083" y="3884591"/>
                  <a:pt x="10127626" y="3894850"/>
                </a:cubicBezTo>
                <a:cubicBezTo>
                  <a:pt x="10047329" y="3919832"/>
                  <a:pt x="9964356" y="3920278"/>
                  <a:pt x="9855955" y="3919832"/>
                </a:cubicBezTo>
                <a:cubicBezTo>
                  <a:pt x="9946958" y="3806078"/>
                  <a:pt x="10113798" y="3839981"/>
                  <a:pt x="10191863" y="3720428"/>
                </a:cubicBezTo>
                <a:cubicBezTo>
                  <a:pt x="10094168" y="3699908"/>
                  <a:pt x="10019226" y="3742732"/>
                  <a:pt x="9940267" y="3751209"/>
                </a:cubicBezTo>
                <a:cubicBezTo>
                  <a:pt x="9868892" y="3758793"/>
                  <a:pt x="9851048" y="3738272"/>
                  <a:pt x="9867999" y="3672696"/>
                </a:cubicBezTo>
                <a:cubicBezTo>
                  <a:pt x="9894319" y="3570541"/>
                  <a:pt x="9855062" y="3517902"/>
                  <a:pt x="9751124" y="3546005"/>
                </a:cubicBezTo>
                <a:cubicBezTo>
                  <a:pt x="9654767" y="3572325"/>
                  <a:pt x="9644954" y="3533961"/>
                  <a:pt x="9670381" y="3475523"/>
                </a:cubicBezTo>
                <a:cubicBezTo>
                  <a:pt x="9707406" y="3390319"/>
                  <a:pt x="9665473" y="3324744"/>
                  <a:pt x="9636477" y="3253369"/>
                </a:cubicBezTo>
                <a:cubicBezTo>
                  <a:pt x="9592761" y="3144969"/>
                  <a:pt x="9611496" y="3091437"/>
                  <a:pt x="9706514" y="3010694"/>
                </a:cubicBezTo>
                <a:cubicBezTo>
                  <a:pt x="9760045" y="2965639"/>
                  <a:pt x="9817591" y="2927274"/>
                  <a:pt x="9895211" y="2888019"/>
                </a:cubicBezTo>
                <a:cubicBezTo>
                  <a:pt x="9716328" y="2867052"/>
                  <a:pt x="9903688" y="2794785"/>
                  <a:pt x="9840788" y="2750175"/>
                </a:cubicBezTo>
                <a:cubicBezTo>
                  <a:pt x="9714544" y="2731886"/>
                  <a:pt x="9611496" y="2874636"/>
                  <a:pt x="9439750" y="2834041"/>
                </a:cubicBezTo>
                <a:cubicBezTo>
                  <a:pt x="9652090" y="2710474"/>
                  <a:pt x="9886290" y="2553894"/>
                  <a:pt x="10040191" y="2389286"/>
                </a:cubicBezTo>
                <a:cubicBezTo>
                  <a:pt x="10004504" y="2351814"/>
                  <a:pt x="9969263" y="2386610"/>
                  <a:pt x="9939374" y="2373227"/>
                </a:cubicBezTo>
                <a:cubicBezTo>
                  <a:pt x="9940713" y="2364304"/>
                  <a:pt x="9938036" y="2351368"/>
                  <a:pt x="9943389" y="2347353"/>
                </a:cubicBezTo>
                <a:cubicBezTo>
                  <a:pt x="10058482" y="2257688"/>
                  <a:pt x="10059820" y="2255458"/>
                  <a:pt x="9937144" y="2189436"/>
                </a:cubicBezTo>
                <a:cubicBezTo>
                  <a:pt x="9894319" y="2166240"/>
                  <a:pt x="9897888" y="2145719"/>
                  <a:pt x="9920638" y="2116723"/>
                </a:cubicBezTo>
                <a:cubicBezTo>
                  <a:pt x="9936698" y="2096202"/>
                  <a:pt x="9956772" y="2078359"/>
                  <a:pt x="9947404" y="2033304"/>
                </a:cubicBezTo>
                <a:cubicBezTo>
                  <a:pt x="9880044" y="2090850"/>
                  <a:pt x="9554842" y="2188098"/>
                  <a:pt x="9497296" y="2182299"/>
                </a:cubicBezTo>
                <a:cubicBezTo>
                  <a:pt x="9432613" y="2175607"/>
                  <a:pt x="9211796" y="2195682"/>
                  <a:pt x="9144883" y="2211295"/>
                </a:cubicBezTo>
                <a:cubicBezTo>
                  <a:pt x="9148451" y="2208172"/>
                  <a:pt x="9152020" y="2205050"/>
                  <a:pt x="9155589" y="2201927"/>
                </a:cubicBezTo>
                <a:cubicBezTo>
                  <a:pt x="9219380" y="2140366"/>
                  <a:pt x="9284064" y="2078804"/>
                  <a:pt x="9322428" y="1998954"/>
                </a:cubicBezTo>
                <a:cubicBezTo>
                  <a:pt x="9324212" y="1995831"/>
                  <a:pt x="9325104" y="1993155"/>
                  <a:pt x="9329119" y="1994047"/>
                </a:cubicBezTo>
                <a:cubicBezTo>
                  <a:pt x="9364360" y="2003415"/>
                  <a:pt x="9359900" y="1980218"/>
                  <a:pt x="9360345" y="1961483"/>
                </a:cubicBezTo>
                <a:cubicBezTo>
                  <a:pt x="9360791" y="1942301"/>
                  <a:pt x="9366590" y="1927134"/>
                  <a:pt x="9392465" y="1928918"/>
                </a:cubicBezTo>
                <a:cubicBezTo>
                  <a:pt x="9393803" y="1928918"/>
                  <a:pt x="9395586" y="1928471"/>
                  <a:pt x="9397371" y="1928025"/>
                </a:cubicBezTo>
                <a:cubicBezTo>
                  <a:pt x="9409416" y="1924903"/>
                  <a:pt x="9447334" y="1874048"/>
                  <a:pt x="9441534" y="1864680"/>
                </a:cubicBezTo>
                <a:cubicBezTo>
                  <a:pt x="9428598" y="1844160"/>
                  <a:pt x="9441980" y="1833899"/>
                  <a:pt x="9453133" y="1821855"/>
                </a:cubicBezTo>
                <a:cubicBezTo>
                  <a:pt x="9468746" y="1805350"/>
                  <a:pt x="9484359" y="1789737"/>
                  <a:pt x="9500865" y="1774123"/>
                </a:cubicBezTo>
                <a:cubicBezTo>
                  <a:pt x="9516924" y="1758957"/>
                  <a:pt x="9533430" y="1744681"/>
                  <a:pt x="9549935" y="1729961"/>
                </a:cubicBezTo>
                <a:cubicBezTo>
                  <a:pt x="9589192" y="1715239"/>
                  <a:pt x="9628893" y="1702302"/>
                  <a:pt x="9670381" y="1692042"/>
                </a:cubicBezTo>
                <a:cubicBezTo>
                  <a:pt x="9701161" y="1684013"/>
                  <a:pt x="9735511" y="1673752"/>
                  <a:pt x="9750231" y="1622006"/>
                </a:cubicBezTo>
                <a:cubicBezTo>
                  <a:pt x="9717666" y="1627805"/>
                  <a:pt x="9685101" y="1634942"/>
                  <a:pt x="9652537" y="1642080"/>
                </a:cubicBezTo>
                <a:cubicBezTo>
                  <a:pt x="9682871" y="1616207"/>
                  <a:pt x="9712314" y="1590333"/>
                  <a:pt x="9740417" y="1563121"/>
                </a:cubicBezTo>
                <a:cubicBezTo>
                  <a:pt x="9763614" y="1540370"/>
                  <a:pt x="9782350" y="1514943"/>
                  <a:pt x="9789041" y="1483271"/>
                </a:cubicBezTo>
                <a:cubicBezTo>
                  <a:pt x="9790825" y="1475241"/>
                  <a:pt x="9792164" y="1466765"/>
                  <a:pt x="9783687" y="1460966"/>
                </a:cubicBezTo>
                <a:cubicBezTo>
                  <a:pt x="9774320" y="1454275"/>
                  <a:pt x="9767183" y="1459628"/>
                  <a:pt x="9760491" y="1464534"/>
                </a:cubicBezTo>
                <a:cubicBezTo>
                  <a:pt x="9732833" y="1484608"/>
                  <a:pt x="9704730" y="1504237"/>
                  <a:pt x="9677518" y="1524757"/>
                </a:cubicBezTo>
                <a:cubicBezTo>
                  <a:pt x="9641385" y="1551968"/>
                  <a:pt x="9605696" y="1579627"/>
                  <a:pt x="9570010" y="1606839"/>
                </a:cubicBezTo>
                <a:cubicBezTo>
                  <a:pt x="9619525" y="1551077"/>
                  <a:pt x="9674395" y="1501114"/>
                  <a:pt x="9733726" y="1455166"/>
                </a:cubicBezTo>
                <a:cubicBezTo>
                  <a:pt x="9776551" y="1421710"/>
                  <a:pt x="9819376" y="1388253"/>
                  <a:pt x="9851495" y="1345427"/>
                </a:cubicBezTo>
                <a:cubicBezTo>
                  <a:pt x="9867999" y="1324015"/>
                  <a:pt x="9875583" y="1299926"/>
                  <a:pt x="9876922" y="1273161"/>
                </a:cubicBezTo>
                <a:cubicBezTo>
                  <a:pt x="9876922" y="1266023"/>
                  <a:pt x="9876029" y="1257993"/>
                  <a:pt x="9866661" y="1254870"/>
                </a:cubicBezTo>
                <a:cubicBezTo>
                  <a:pt x="9857294" y="1252194"/>
                  <a:pt x="9851940" y="1257993"/>
                  <a:pt x="9848372" y="1264238"/>
                </a:cubicBezTo>
                <a:cubicBezTo>
                  <a:pt x="9844357" y="1271376"/>
                  <a:pt x="9839449" y="1277175"/>
                  <a:pt x="9832313" y="1281636"/>
                </a:cubicBezTo>
                <a:cubicBezTo>
                  <a:pt x="9769859" y="1322677"/>
                  <a:pt x="9715436" y="1371747"/>
                  <a:pt x="9659674" y="1419479"/>
                </a:cubicBezTo>
                <a:cubicBezTo>
                  <a:pt x="9579824" y="1487731"/>
                  <a:pt x="9501311" y="1557322"/>
                  <a:pt x="9405847" y="1608623"/>
                </a:cubicBezTo>
                <a:cubicBezTo>
                  <a:pt x="9369714" y="1627805"/>
                  <a:pt x="9332242" y="1644310"/>
                  <a:pt x="9303246" y="1646987"/>
                </a:cubicBezTo>
                <a:cubicBezTo>
                  <a:pt x="9406293" y="1566690"/>
                  <a:pt x="9503095" y="1482825"/>
                  <a:pt x="9589192" y="1389145"/>
                </a:cubicBezTo>
                <a:cubicBezTo>
                  <a:pt x="9676180" y="1294573"/>
                  <a:pt x="9751570" y="1193756"/>
                  <a:pt x="9803762" y="1078218"/>
                </a:cubicBezTo>
                <a:cubicBezTo>
                  <a:pt x="9809116" y="1066174"/>
                  <a:pt x="9812238" y="1054575"/>
                  <a:pt x="9830974" y="1055913"/>
                </a:cubicBezTo>
                <a:cubicBezTo>
                  <a:pt x="9839449" y="1056360"/>
                  <a:pt x="9842126" y="1049222"/>
                  <a:pt x="9839896" y="1042084"/>
                </a:cubicBezTo>
                <a:cubicBezTo>
                  <a:pt x="9825621" y="991230"/>
                  <a:pt x="9851940" y="958665"/>
                  <a:pt x="9893427" y="933683"/>
                </a:cubicBezTo>
                <a:cubicBezTo>
                  <a:pt x="9906364" y="925654"/>
                  <a:pt x="9907256" y="918070"/>
                  <a:pt x="9897441" y="906472"/>
                </a:cubicBezTo>
                <a:cubicBezTo>
                  <a:pt x="9884058" y="890413"/>
                  <a:pt x="9885397" y="873015"/>
                  <a:pt x="9892535" y="856509"/>
                </a:cubicBezTo>
                <a:cubicBezTo>
                  <a:pt x="9896550" y="846249"/>
                  <a:pt x="9901903" y="836436"/>
                  <a:pt x="9906364" y="826622"/>
                </a:cubicBezTo>
                <a:cubicBezTo>
                  <a:pt x="9909487" y="820375"/>
                  <a:pt x="9914839" y="813685"/>
                  <a:pt x="9906809" y="806993"/>
                </a:cubicBezTo>
                <a:cubicBezTo>
                  <a:pt x="9899226" y="801193"/>
                  <a:pt x="9891642" y="804762"/>
                  <a:pt x="9884505" y="807440"/>
                </a:cubicBezTo>
                <a:cubicBezTo>
                  <a:pt x="9850156" y="819484"/>
                  <a:pt x="9830082" y="842235"/>
                  <a:pt x="9821160" y="874800"/>
                </a:cubicBezTo>
                <a:cubicBezTo>
                  <a:pt x="9814468" y="898888"/>
                  <a:pt x="9807331" y="900227"/>
                  <a:pt x="9787256" y="881491"/>
                </a:cubicBezTo>
                <a:cubicBezTo>
                  <a:pt x="9772090" y="867216"/>
                  <a:pt x="9758707" y="868554"/>
                  <a:pt x="9746216" y="880152"/>
                </a:cubicBezTo>
                <a:cubicBezTo>
                  <a:pt x="9739525" y="885951"/>
                  <a:pt x="9735511" y="893981"/>
                  <a:pt x="9730603" y="901118"/>
                </a:cubicBezTo>
                <a:cubicBezTo>
                  <a:pt x="9706067" y="938144"/>
                  <a:pt x="9680195" y="974278"/>
                  <a:pt x="9640046" y="998813"/>
                </a:cubicBezTo>
                <a:cubicBezTo>
                  <a:pt x="9622202" y="1009966"/>
                  <a:pt x="9603020" y="1018887"/>
                  <a:pt x="9575363" y="1010412"/>
                </a:cubicBezTo>
                <a:cubicBezTo>
                  <a:pt x="9592761" y="1000151"/>
                  <a:pt x="9610158" y="998813"/>
                  <a:pt x="9626217" y="994352"/>
                </a:cubicBezTo>
                <a:cubicBezTo>
                  <a:pt x="9642276" y="989891"/>
                  <a:pt x="9650753" y="982753"/>
                  <a:pt x="9638707" y="966694"/>
                </a:cubicBezTo>
                <a:cubicBezTo>
                  <a:pt x="9632016" y="957773"/>
                  <a:pt x="9632462" y="950189"/>
                  <a:pt x="9638707" y="942606"/>
                </a:cubicBezTo>
                <a:cubicBezTo>
                  <a:pt x="9658782" y="918070"/>
                  <a:pt x="9668596" y="884167"/>
                  <a:pt x="9710975" y="881491"/>
                </a:cubicBezTo>
                <a:cubicBezTo>
                  <a:pt x="9713205" y="881491"/>
                  <a:pt x="9715436" y="879706"/>
                  <a:pt x="9717666" y="878367"/>
                </a:cubicBezTo>
                <a:cubicBezTo>
                  <a:pt x="9726142" y="873461"/>
                  <a:pt x="9735511" y="868108"/>
                  <a:pt x="9732387" y="856509"/>
                </a:cubicBezTo>
                <a:cubicBezTo>
                  <a:pt x="9728818" y="844911"/>
                  <a:pt x="9717220" y="842235"/>
                  <a:pt x="9706960" y="840896"/>
                </a:cubicBezTo>
                <a:cubicBezTo>
                  <a:pt x="9680640" y="837773"/>
                  <a:pt x="9660120" y="848926"/>
                  <a:pt x="9640492" y="861417"/>
                </a:cubicBezTo>
                <a:cubicBezTo>
                  <a:pt x="9592761" y="892197"/>
                  <a:pt x="9553504" y="931453"/>
                  <a:pt x="9512463" y="968925"/>
                </a:cubicBezTo>
                <a:cubicBezTo>
                  <a:pt x="9450902" y="1025132"/>
                  <a:pt x="9396925" y="1088923"/>
                  <a:pt x="9328673" y="1138886"/>
                </a:cubicBezTo>
                <a:cubicBezTo>
                  <a:pt x="9125701" y="1286989"/>
                  <a:pt x="8925851" y="1438662"/>
                  <a:pt x="8716634" y="1580073"/>
                </a:cubicBezTo>
                <a:cubicBezTo>
                  <a:pt x="8639459" y="1632266"/>
                  <a:pt x="8560501" y="1681782"/>
                  <a:pt x="8480649" y="1729961"/>
                </a:cubicBezTo>
                <a:cubicBezTo>
                  <a:pt x="8480204" y="1727283"/>
                  <a:pt x="8479758" y="1725499"/>
                  <a:pt x="8479312" y="1722377"/>
                </a:cubicBezTo>
                <a:cubicBezTo>
                  <a:pt x="8479312" y="1720147"/>
                  <a:pt x="8479312" y="1717469"/>
                  <a:pt x="8479312" y="1715239"/>
                </a:cubicBezTo>
                <a:cubicBezTo>
                  <a:pt x="8535965" y="1684013"/>
                  <a:pt x="8591727" y="1650555"/>
                  <a:pt x="8645704" y="1615314"/>
                </a:cubicBezTo>
                <a:cubicBezTo>
                  <a:pt x="8778194" y="1528326"/>
                  <a:pt x="8899531" y="1430631"/>
                  <a:pt x="9002133" y="1314647"/>
                </a:cubicBezTo>
                <a:cubicBezTo>
                  <a:pt x="9010609" y="1305280"/>
                  <a:pt x="9019977" y="1303048"/>
                  <a:pt x="9033805" y="1305280"/>
                </a:cubicBezTo>
                <a:cubicBezTo>
                  <a:pt x="9078415" y="1312863"/>
                  <a:pt x="9092243" y="1299481"/>
                  <a:pt x="9083322" y="1259778"/>
                </a:cubicBezTo>
                <a:cubicBezTo>
                  <a:pt x="9081092" y="1249964"/>
                  <a:pt x="9080645" y="1241934"/>
                  <a:pt x="9088228" y="1233458"/>
                </a:cubicBezTo>
                <a:cubicBezTo>
                  <a:pt x="9122132" y="1195541"/>
                  <a:pt x="9157819" y="1158961"/>
                  <a:pt x="9196629" y="1124611"/>
                </a:cubicBezTo>
                <a:cubicBezTo>
                  <a:pt x="9268451" y="1061266"/>
                  <a:pt x="9345625" y="1002828"/>
                  <a:pt x="9412538" y="935022"/>
                </a:cubicBezTo>
                <a:cubicBezTo>
                  <a:pt x="9432166" y="914501"/>
                  <a:pt x="9446888" y="891304"/>
                  <a:pt x="9455363" y="864985"/>
                </a:cubicBezTo>
                <a:cubicBezTo>
                  <a:pt x="9458040" y="856063"/>
                  <a:pt x="9459378" y="844911"/>
                  <a:pt x="9448672" y="838220"/>
                </a:cubicBezTo>
                <a:cubicBezTo>
                  <a:pt x="9438412" y="831528"/>
                  <a:pt x="9430829" y="839112"/>
                  <a:pt x="9423691" y="844465"/>
                </a:cubicBezTo>
                <a:cubicBezTo>
                  <a:pt x="9393803" y="866323"/>
                  <a:pt x="9363468" y="888628"/>
                  <a:pt x="9333580" y="910932"/>
                </a:cubicBezTo>
                <a:cubicBezTo>
                  <a:pt x="9303246" y="933238"/>
                  <a:pt x="9273357" y="956434"/>
                  <a:pt x="9241685" y="980077"/>
                </a:cubicBezTo>
                <a:cubicBezTo>
                  <a:pt x="9239455" y="969817"/>
                  <a:pt x="9246146" y="967587"/>
                  <a:pt x="9249715" y="964018"/>
                </a:cubicBezTo>
                <a:cubicBezTo>
                  <a:pt x="9300123" y="913610"/>
                  <a:pt x="9355439" y="867662"/>
                  <a:pt x="9412538" y="823499"/>
                </a:cubicBezTo>
                <a:cubicBezTo>
                  <a:pt x="9456702" y="789149"/>
                  <a:pt x="9499526" y="753015"/>
                  <a:pt x="9528522" y="706176"/>
                </a:cubicBezTo>
                <a:cubicBezTo>
                  <a:pt x="9539675" y="687886"/>
                  <a:pt x="9545474" y="668704"/>
                  <a:pt x="9542798" y="647292"/>
                </a:cubicBezTo>
                <a:cubicBezTo>
                  <a:pt x="9541905" y="640600"/>
                  <a:pt x="9541014" y="633909"/>
                  <a:pt x="9532091" y="631679"/>
                </a:cubicBezTo>
                <a:cubicBezTo>
                  <a:pt x="9524953" y="629894"/>
                  <a:pt x="9520493" y="633909"/>
                  <a:pt x="9516924" y="638370"/>
                </a:cubicBezTo>
                <a:cubicBezTo>
                  <a:pt x="9510679" y="646399"/>
                  <a:pt x="9504434" y="654429"/>
                  <a:pt x="9495512" y="660675"/>
                </a:cubicBezTo>
                <a:cubicBezTo>
                  <a:pt x="9441980" y="698146"/>
                  <a:pt x="9392019" y="739187"/>
                  <a:pt x="9343394" y="781565"/>
                </a:cubicBezTo>
                <a:cubicBezTo>
                  <a:pt x="9263543" y="850710"/>
                  <a:pt x="9184585" y="921193"/>
                  <a:pt x="9090906" y="975617"/>
                </a:cubicBezTo>
                <a:cubicBezTo>
                  <a:pt x="9055664" y="996136"/>
                  <a:pt x="9019084" y="1014427"/>
                  <a:pt x="8976705" y="1023348"/>
                </a:cubicBezTo>
                <a:cubicBezTo>
                  <a:pt x="8978044" y="1018887"/>
                  <a:pt x="8980721" y="1016211"/>
                  <a:pt x="8983397" y="1013981"/>
                </a:cubicBezTo>
                <a:cubicBezTo>
                  <a:pt x="9073061" y="941713"/>
                  <a:pt x="9159604" y="867216"/>
                  <a:pt x="9238116" y="784688"/>
                </a:cubicBezTo>
                <a:cubicBezTo>
                  <a:pt x="9334918" y="682979"/>
                  <a:pt x="9417446" y="572348"/>
                  <a:pt x="9474545" y="446103"/>
                </a:cubicBezTo>
                <a:cubicBezTo>
                  <a:pt x="9477222" y="440751"/>
                  <a:pt x="9479007" y="435843"/>
                  <a:pt x="9486143" y="435843"/>
                </a:cubicBezTo>
                <a:cubicBezTo>
                  <a:pt x="9504434" y="436289"/>
                  <a:pt x="9506218" y="427368"/>
                  <a:pt x="9503541" y="412646"/>
                </a:cubicBezTo>
                <a:cubicBezTo>
                  <a:pt x="9496404" y="376512"/>
                  <a:pt x="9508449" y="346179"/>
                  <a:pt x="9539229" y="325658"/>
                </a:cubicBezTo>
                <a:cubicBezTo>
                  <a:pt x="9561533" y="310491"/>
                  <a:pt x="9580269" y="297108"/>
                  <a:pt x="9554396" y="268558"/>
                </a:cubicBezTo>
                <a:cubicBezTo>
                  <a:pt x="9548150" y="261867"/>
                  <a:pt x="9550382" y="252053"/>
                  <a:pt x="9552612" y="243131"/>
                </a:cubicBezTo>
                <a:cubicBezTo>
                  <a:pt x="9555734" y="229748"/>
                  <a:pt x="9562872" y="219042"/>
                  <a:pt x="9570901" y="207890"/>
                </a:cubicBezTo>
                <a:cubicBezTo>
                  <a:pt x="9575363" y="201645"/>
                  <a:pt x="9580715" y="193168"/>
                  <a:pt x="9574470" y="186031"/>
                </a:cubicBezTo>
                <a:cubicBezTo>
                  <a:pt x="9570901" y="181793"/>
                  <a:pt x="9566775" y="181124"/>
                  <a:pt x="9562593" y="18184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4" name="Picture 6" descr="FST - Formations en informatique">
            <a:extLst>
              <a:ext uri="{FF2B5EF4-FFF2-40B4-BE49-F238E27FC236}">
                <a16:creationId xmlns:a16="http://schemas.microsoft.com/office/drawing/2014/main" id="{2CA972ED-C1FE-F7B0-5F50-89DF569A92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7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399" y="773387"/>
            <a:ext cx="5029202" cy="11692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8EEDFE-59B6-A8AA-1E5C-A9E2394BDF20}"/>
              </a:ext>
            </a:extLst>
          </p:cNvPr>
          <p:cNvSpPr txBox="1"/>
          <p:nvPr/>
        </p:nvSpPr>
        <p:spPr>
          <a:xfrm>
            <a:off x="7609840" y="773387"/>
            <a:ext cx="404876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Conception et Paradigmes de Programmations par la Pratique</a:t>
            </a:r>
          </a:p>
          <a:p>
            <a:r>
              <a:rPr lang="en-US" dirty="0"/>
              <a:t>(C3P)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Object-Oriented Design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D9E58-42F6-E7E9-39A0-42F182F3E621}"/>
              </a:ext>
            </a:extLst>
          </p:cNvPr>
          <p:cNvSpPr txBox="1"/>
          <p:nvPr/>
        </p:nvSpPr>
        <p:spPr>
          <a:xfrm flipH="1">
            <a:off x="3088640" y="3068320"/>
            <a:ext cx="5648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lgerian" panose="04020705040A02060702" pitchFamily="82" charset="0"/>
                <a:cs typeface="Times New Roman" panose="02020603050405020304" pitchFamily="18" charset="0"/>
              </a:rPr>
              <a:t>AVL an implementation of balanced trees</a:t>
            </a:r>
          </a:p>
          <a:p>
            <a:pPr algn="ctr"/>
            <a:r>
              <a:rPr lang="fr-FR" sz="2000" dirty="0">
                <a:latin typeface="Algerian" panose="04020705040A02060702" pitchFamily="82" charset="0"/>
                <a:cs typeface="Times New Roman" panose="02020603050405020304" pitchFamily="18" charset="0"/>
              </a:rPr>
              <a:t>Artefact un générateur de documents PDF</a:t>
            </a:r>
            <a:endParaRPr lang="en-US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87D71-BDDE-85BB-0B12-8B628651F79F}"/>
              </a:ext>
            </a:extLst>
          </p:cNvPr>
          <p:cNvSpPr txBox="1"/>
          <p:nvPr/>
        </p:nvSpPr>
        <p:spPr>
          <a:xfrm flipH="1">
            <a:off x="1666240" y="4822730"/>
            <a:ext cx="88595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Mbengue 					Mariem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Mseika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MM_MM</a:t>
            </a:r>
          </a:p>
        </p:txBody>
      </p:sp>
    </p:spTree>
    <p:extLst>
      <p:ext uri="{BB962C8B-B14F-4D97-AF65-F5344CB8AC3E}">
        <p14:creationId xmlns:p14="http://schemas.microsoft.com/office/powerpoint/2010/main" val="202834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F6459-703B-A6B7-1133-437291733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908" y="643467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C004C3-2830-8C77-C6D1-E0B0C1D16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48" y="822325"/>
            <a:ext cx="975122" cy="4958715"/>
          </a:xfrm>
        </p:spPr>
        <p:txBody>
          <a:bodyPr vert="vert270">
            <a:normAutofit fontScale="90000"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Mutation test/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result</a:t>
            </a:r>
          </a:p>
        </p:txBody>
      </p:sp>
    </p:spTree>
    <p:extLst>
      <p:ext uri="{BB962C8B-B14F-4D97-AF65-F5344CB8AC3E}">
        <p14:creationId xmlns:p14="http://schemas.microsoft.com/office/powerpoint/2010/main" val="36772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C004C3-2830-8C77-C6D1-E0B0C1D16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73" y="822325"/>
            <a:ext cx="975122" cy="4958715"/>
          </a:xfrm>
        </p:spPr>
        <p:txBody>
          <a:bodyPr vert="vert270">
            <a:normAutofit fontScale="90000"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Mutation results /Changes made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E8A081-C3EF-7612-B1F4-63C132B16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51" y="436640"/>
            <a:ext cx="8964684" cy="60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92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0CF95-53F8-50A8-709B-9DC4EE65E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9"/>
            <a:ext cx="2865121" cy="472650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AVL Tree lacks </a:t>
            </a:r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09D2FA6-F138-82A9-B147-430264DB4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560" y="904239"/>
            <a:ext cx="5857240" cy="52404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 fixed structure that does not adapt to the actual distribution of data. </a:t>
            </a:r>
          </a:p>
          <a:p>
            <a:endParaRPr lang="en-US" sz="2000" dirty="0"/>
          </a:p>
          <a:p>
            <a:r>
              <a:rPr lang="en-US" sz="2000" dirty="0"/>
              <a:t>The project lacks clear instructions for users.</a:t>
            </a:r>
          </a:p>
          <a:p>
            <a:endParaRPr lang="en-US" sz="2000" dirty="0"/>
          </a:p>
          <a:p>
            <a:r>
              <a:rPr lang="en-US" sz="2000" dirty="0"/>
              <a:t>There are tests in the project. However, they appear to be incomplete.</a:t>
            </a:r>
          </a:p>
          <a:p>
            <a:endParaRPr lang="en-US" sz="2000" dirty="0"/>
          </a:p>
          <a:p>
            <a:r>
              <a:rPr lang="en-US" sz="2000" dirty="0"/>
              <a:t>Complex(balancing rules and algorithms).</a:t>
            </a:r>
          </a:p>
        </p:txBody>
      </p:sp>
    </p:spTree>
    <p:extLst>
      <p:ext uri="{BB962C8B-B14F-4D97-AF65-F5344CB8AC3E}">
        <p14:creationId xmlns:p14="http://schemas.microsoft.com/office/powerpoint/2010/main" val="250313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92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0CF95-53F8-50A8-709B-9DC4EE65E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9"/>
            <a:ext cx="2865121" cy="472650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improvements can be made? </a:t>
            </a:r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09D2FA6-F138-82A9-B147-430264DB4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560" y="904239"/>
            <a:ext cx="5857240" cy="52404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Provide clear and comprehensive documentation for users.</a:t>
            </a:r>
          </a:p>
          <a:p>
            <a:endParaRPr lang="en-US" sz="2000" dirty="0"/>
          </a:p>
          <a:p>
            <a:r>
              <a:rPr lang="en-US" sz="2000" dirty="0"/>
              <a:t> finding ways to reduce this memory overhead.</a:t>
            </a:r>
          </a:p>
          <a:p>
            <a:endParaRPr lang="en-US" sz="2000" dirty="0"/>
          </a:p>
          <a:p>
            <a:r>
              <a:rPr lang="en-US" sz="2000" dirty="0"/>
              <a:t>Test suite is not strong enough and should be enhanced.</a:t>
            </a:r>
          </a:p>
        </p:txBody>
      </p:sp>
    </p:spTree>
    <p:extLst>
      <p:ext uri="{BB962C8B-B14F-4D97-AF65-F5344CB8AC3E}">
        <p14:creationId xmlns:p14="http://schemas.microsoft.com/office/powerpoint/2010/main" val="309251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DCC7A5F-CE71-D3E9-41C4-CFCD101AC58E}"/>
              </a:ext>
            </a:extLst>
          </p:cNvPr>
          <p:cNvSpPr/>
          <p:nvPr/>
        </p:nvSpPr>
        <p:spPr>
          <a:xfrm>
            <a:off x="3936000" y="1269000"/>
            <a:ext cx="4320000" cy="4320000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151D37-334D-0E25-93DB-7CFED1B1275F}"/>
              </a:ext>
            </a:extLst>
          </p:cNvPr>
          <p:cNvSpPr/>
          <p:nvPr/>
        </p:nvSpPr>
        <p:spPr>
          <a:xfrm>
            <a:off x="4476000" y="1809000"/>
            <a:ext cx="3240000" cy="3240000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81743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itHub - pharo-contributions/Artefact: Artefact is a framework to generate PDF  documents in Pharo.">
            <a:extLst>
              <a:ext uri="{FF2B5EF4-FFF2-40B4-BE49-F238E27FC236}">
                <a16:creationId xmlns:a16="http://schemas.microsoft.com/office/drawing/2014/main" id="{9CFBBE48-A472-14EF-A0CA-0C0FC1843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69" y="0"/>
            <a:ext cx="12200270" cy="7113722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DA1C83-AA05-FD82-0036-1EFADF197F30}"/>
              </a:ext>
            </a:extLst>
          </p:cNvPr>
          <p:cNvSpPr/>
          <p:nvPr/>
        </p:nvSpPr>
        <p:spPr>
          <a:xfrm>
            <a:off x="-12357" y="1"/>
            <a:ext cx="12192000" cy="6796216"/>
          </a:xfrm>
          <a:prstGeom prst="rect">
            <a:avLst/>
          </a:prstGeom>
          <a:solidFill>
            <a:schemeClr val="dk1">
              <a:alpha val="82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DC97CC-C41F-9F4F-1781-0F8010A0629B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6600" dirty="0">
                <a:solidFill>
                  <a:srgbClr val="002060"/>
                </a:solidFill>
                <a:highlight>
                  <a:srgbClr val="C0C0C0"/>
                </a:highlight>
                <a:latin typeface="Algerian" panose="04020705040A02060702" pitchFamily="82" charset="0"/>
              </a:rPr>
              <a:t>Présentation</a:t>
            </a:r>
          </a:p>
          <a:p>
            <a:pPr algn="ctr"/>
            <a:r>
              <a:rPr lang="fr-FR" sz="6600" dirty="0">
                <a:solidFill>
                  <a:srgbClr val="002060"/>
                </a:solidFill>
                <a:highlight>
                  <a:srgbClr val="C0C0C0"/>
                </a:highlight>
                <a:latin typeface="Algerian" panose="04020705040A02060702" pitchFamily="82" charset="0"/>
              </a:rPr>
              <a:t>D’Artefact</a:t>
            </a:r>
            <a:endParaRPr lang="en-US" sz="6600" dirty="0">
              <a:solidFill>
                <a:srgbClr val="002060"/>
              </a:solidFill>
              <a:highlight>
                <a:srgbClr val="C0C0C0"/>
              </a:highlight>
              <a:latin typeface="Algerian" panose="04020705040A020607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BAC54-D788-05F3-436F-7D243A38BF82}"/>
              </a:ext>
            </a:extLst>
          </p:cNvPr>
          <p:cNvSpPr txBox="1"/>
          <p:nvPr/>
        </p:nvSpPr>
        <p:spPr>
          <a:xfrm>
            <a:off x="2429186" y="4646246"/>
            <a:ext cx="7325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Artefact un générateur de documents PDF</a:t>
            </a:r>
          </a:p>
          <a:p>
            <a:pPr algn="ctr"/>
            <a:endParaRPr lang="fr-F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Mohamed Mbengue</a:t>
            </a:r>
          </a:p>
        </p:txBody>
      </p:sp>
    </p:spTree>
    <p:extLst>
      <p:ext uri="{BB962C8B-B14F-4D97-AF65-F5344CB8AC3E}">
        <p14:creationId xmlns:p14="http://schemas.microsoft.com/office/powerpoint/2010/main" val="33633202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curtains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5"/>
          <p:cNvPicPr preferRelativeResize="0"/>
          <p:nvPr>
            <p:custDataLst>
              <p:tags r:id="rId1"/>
            </p:custDataLst>
          </p:nvPr>
        </p:nvPicPr>
        <p:blipFill rotWithShape="1">
          <a:blip r:embed="rId6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0" y="0"/>
            <a:ext cx="4098069" cy="613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28;p55">
            <a:extLst>
              <a:ext uri="{FF2B5EF4-FFF2-40B4-BE49-F238E27FC236}">
                <a16:creationId xmlns:a16="http://schemas.microsoft.com/office/drawing/2014/main" id="{C481F4F8-BCDC-2328-8383-D2E91AED720B}"/>
              </a:ext>
            </a:extLst>
          </p:cNvPr>
          <p:cNvSpPr txBox="1"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336004" y="1908589"/>
            <a:ext cx="5995447" cy="422940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C’est quoi Artefact 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Smalltalk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Est-elle réellement utile ou Bloatware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Quel est le rapport avec Artefact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Mais est-ce que « Artefact » est inutile</a:t>
            </a:r>
          </a:p>
          <a:p>
            <a:pPr marL="0" indent="0"/>
            <a:r>
              <a:rPr lang="fr-FR" dirty="0"/>
              <a:t> </a:t>
            </a:r>
            <a:endParaRPr dirty="0"/>
          </a:p>
        </p:txBody>
      </p:sp>
      <p:sp>
        <p:nvSpPr>
          <p:cNvPr id="12" name="Google Shape;329;p55">
            <a:extLst>
              <a:ext uri="{FF2B5EF4-FFF2-40B4-BE49-F238E27FC236}">
                <a16:creationId xmlns:a16="http://schemas.microsoft.com/office/drawing/2014/main" id="{58FDEBF6-245E-6D03-CDD1-F74F19C9A67D}"/>
              </a:ext>
            </a:extLst>
          </p:cNvPr>
          <p:cNvSpPr txBox="1"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7353851" y="617035"/>
            <a:ext cx="3977600" cy="771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400" dirty="0"/>
              <a:t>Projet Artefact</a:t>
            </a:r>
            <a:endParaRPr sz="4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741CDE-9C08-9FE6-4302-F01B9C61E0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4423" y="1136989"/>
            <a:ext cx="4049221" cy="40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23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B890573-0C5E-145F-ED50-94C263E85C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7" name="Google Shape;337;p56"/>
          <p:cNvSpPr/>
          <p:nvPr>
            <p:custDataLst>
              <p:tags r:id="rId1"/>
            </p:custDataLst>
          </p:nvPr>
        </p:nvSpPr>
        <p:spPr>
          <a:xfrm>
            <a:off x="3363200" y="1040200"/>
            <a:ext cx="5465600" cy="477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38" name="Google Shape;338;p56"/>
          <p:cNvSpPr txBox="1"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 flipH="1">
            <a:off x="5031665" y="2827367"/>
            <a:ext cx="3797135" cy="2561600"/>
          </a:xfrm>
          <a:prstGeom prst="rect">
            <a:avLst/>
          </a:prstGeom>
        </p:spPr>
        <p:txBody>
          <a:bodyPr spcFirstLastPara="1" wrap="square" lIns="121900" tIns="121900" rIns="121900" bIns="0" anchor="b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Utilisation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d’artefact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56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 flipH="1">
            <a:off x="505717" y="3225767"/>
            <a:ext cx="3939200" cy="216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40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5024AC1-54C1-DBCA-E5EF-3A6516644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84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5"/>
          <p:cNvPicPr preferRelativeResize="0"/>
          <p:nvPr>
            <p:custDataLst>
              <p:tags r:id="rId1"/>
            </p:custDataLst>
          </p:nvPr>
        </p:nvPicPr>
        <p:blipFill rotWithShape="1">
          <a:blip r:embed="rId6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0" y="0"/>
            <a:ext cx="4098069" cy="613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28;p55">
            <a:extLst>
              <a:ext uri="{FF2B5EF4-FFF2-40B4-BE49-F238E27FC236}">
                <a16:creationId xmlns:a16="http://schemas.microsoft.com/office/drawing/2014/main" id="{C481F4F8-BCDC-2328-8383-D2E91AED720B}"/>
              </a:ext>
            </a:extLst>
          </p:cNvPr>
          <p:cNvSpPr txBox="1"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336004" y="1908589"/>
            <a:ext cx="5995447" cy="422940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brochureTest</a:t>
            </a:r>
            <a:r>
              <a:rPr lang="fr-FR" sz="2000" dirty="0"/>
              <a:t> </a:t>
            </a:r>
          </a:p>
          <a:p>
            <a:pPr marL="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datatableTest</a:t>
            </a:r>
            <a:endParaRPr lang="fr-FR" sz="2000" dirty="0"/>
          </a:p>
          <a:p>
            <a:pPr marL="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imageJPGTest</a:t>
            </a:r>
            <a:endParaRPr lang="fr-FR" sz="2000" dirty="0"/>
          </a:p>
          <a:p>
            <a:pPr marL="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mosaiqueTest</a:t>
            </a:r>
            <a:endParaRPr lang="fr-FR" sz="2000" dirty="0"/>
          </a:p>
          <a:p>
            <a:pPr marL="0" indent="0"/>
            <a:r>
              <a:rPr lang="fr-FR" dirty="0"/>
              <a:t> </a:t>
            </a:r>
            <a:endParaRPr dirty="0"/>
          </a:p>
        </p:txBody>
      </p:sp>
      <p:sp>
        <p:nvSpPr>
          <p:cNvPr id="12" name="Google Shape;329;p55">
            <a:extLst>
              <a:ext uri="{FF2B5EF4-FFF2-40B4-BE49-F238E27FC236}">
                <a16:creationId xmlns:a16="http://schemas.microsoft.com/office/drawing/2014/main" id="{58FDEBF6-245E-6D03-CDD1-F74F19C9A67D}"/>
              </a:ext>
            </a:extLst>
          </p:cNvPr>
          <p:cNvSpPr txBox="1"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5336004" y="617035"/>
            <a:ext cx="5995447" cy="771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fr-FR" dirty="0"/>
              <a:t>Nous allons exécuter les méthodes : </a:t>
            </a:r>
            <a:endParaRPr sz="4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741CDE-9C08-9FE6-4302-F01B9C61E0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4423" y="1136989"/>
            <a:ext cx="4049221" cy="40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3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bg1">
                <a:lumMod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5E666F-F68D-F8E0-73DB-D2C3040EE7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75118"/>
              </p:ext>
            </p:extLst>
          </p:nvPr>
        </p:nvGraphicFramePr>
        <p:xfrm>
          <a:off x="838200" y="932244"/>
          <a:ext cx="11018520" cy="5112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927553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8722246-BD8C-C063-594C-19AB8960C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9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E99688A-F667-591D-C9BF-252519843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4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1E2F0902-A3D6-0A23-10A8-C6F2F1C4D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84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9F33276-014E-53AC-E188-9BDE44A5BF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7" name="Google Shape;337;p56"/>
          <p:cNvSpPr/>
          <p:nvPr>
            <p:custDataLst>
              <p:tags r:id="rId1"/>
            </p:custDataLst>
          </p:nvPr>
        </p:nvSpPr>
        <p:spPr>
          <a:xfrm>
            <a:off x="3363200" y="1040200"/>
            <a:ext cx="5465600" cy="477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38" name="Google Shape;338;p56"/>
          <p:cNvSpPr txBox="1"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 flipH="1">
            <a:off x="5031665" y="2827367"/>
            <a:ext cx="3797135" cy="2561600"/>
          </a:xfrm>
          <a:prstGeom prst="rect">
            <a:avLst/>
          </a:prstGeom>
        </p:spPr>
        <p:txBody>
          <a:bodyPr spcFirstLastPara="1" wrap="square" lIns="121900" tIns="121900" rIns="121900" bIns="0" anchor="b" anchorCtr="0">
            <a:noAutofit/>
          </a:bodyPr>
          <a:lstStyle/>
          <a:p>
            <a:r>
              <a:rPr lang="en">
                <a:solidFill>
                  <a:schemeClr val="dk1"/>
                </a:solidFill>
              </a:rPr>
              <a:t>Les Tests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56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 flipH="1">
            <a:off x="505717" y="3225767"/>
            <a:ext cx="3939200" cy="216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36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824DE1A-3523-AA25-B305-38E1FE809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03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A19A70-8FA3-AFDF-1089-DE4496CFC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47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1F9779F-1DB1-FFFF-2465-CDD0F57ED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66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9D2DA95-BAF5-929F-E3B6-721DAE27A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7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B6152FF-1886-1C58-2691-42502E767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1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EF79543-6A10-D1E8-3B24-9A7400C0B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7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DCC7A5F-CE71-D3E9-41C4-CFCD101AC58E}"/>
              </a:ext>
            </a:extLst>
          </p:cNvPr>
          <p:cNvSpPr/>
          <p:nvPr/>
        </p:nvSpPr>
        <p:spPr>
          <a:xfrm>
            <a:off x="3936000" y="1269000"/>
            <a:ext cx="4320000" cy="4320000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151D37-334D-0E25-93DB-7CFED1B1275F}"/>
              </a:ext>
            </a:extLst>
          </p:cNvPr>
          <p:cNvSpPr/>
          <p:nvPr/>
        </p:nvSpPr>
        <p:spPr>
          <a:xfrm>
            <a:off x="4476000" y="1809000"/>
            <a:ext cx="3240000" cy="3240000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86929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E5E5E3-20A4-7D40-4022-9E02977F5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61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9F33276-014E-53AC-E188-9BDE44A5BF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7" name="Google Shape;337;p56"/>
          <p:cNvSpPr/>
          <p:nvPr>
            <p:custDataLst>
              <p:tags r:id="rId1"/>
            </p:custDataLst>
          </p:nvPr>
        </p:nvSpPr>
        <p:spPr>
          <a:xfrm>
            <a:off x="3363200" y="1040200"/>
            <a:ext cx="5465600" cy="477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38" name="Google Shape;338;p56"/>
          <p:cNvSpPr txBox="1"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 flipH="1">
            <a:off x="5031665" y="2827367"/>
            <a:ext cx="3797135" cy="2561600"/>
          </a:xfrm>
          <a:prstGeom prst="rect">
            <a:avLst/>
          </a:prstGeom>
        </p:spPr>
        <p:txBody>
          <a:bodyPr spcFirstLastPara="1" wrap="square" lIns="121900" tIns="121900" rIns="121900" bIns="0" anchor="b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Ce que j’ai appris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56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 flipH="1">
            <a:off x="505717" y="3225767"/>
            <a:ext cx="3939200" cy="216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1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5"/>
          <p:cNvPicPr preferRelativeResize="0"/>
          <p:nvPr>
            <p:custDataLst>
              <p:tags r:id="rId1"/>
            </p:custDataLst>
          </p:nvPr>
        </p:nvPicPr>
        <p:blipFill rotWithShape="1">
          <a:blip r:embed="rId6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0" y="0"/>
            <a:ext cx="4098069" cy="613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28;p55">
            <a:extLst>
              <a:ext uri="{FF2B5EF4-FFF2-40B4-BE49-F238E27FC236}">
                <a16:creationId xmlns:a16="http://schemas.microsoft.com/office/drawing/2014/main" id="{C481F4F8-BCDC-2328-8383-D2E91AED720B}"/>
              </a:ext>
            </a:extLst>
          </p:cNvPr>
          <p:cNvSpPr txBox="1"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4675696" y="1908589"/>
            <a:ext cx="6655756" cy="422940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Comment est ce possible ?</a:t>
            </a:r>
          </a:p>
          <a:p>
            <a:pPr marL="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Un bon score de couverture renseigne t’il sur la qualité d’un test</a:t>
            </a:r>
          </a:p>
          <a:p>
            <a:pPr marL="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Suggestion pour améliorer le test </a:t>
            </a:r>
            <a:r>
              <a:rPr lang="fr-FR" sz="2000" dirty="0" err="1"/>
              <a:t>PDFDemosTest</a:t>
            </a:r>
            <a:r>
              <a:rPr lang="fr-FR" sz="2000" dirty="0"/>
              <a:t> </a:t>
            </a:r>
          </a:p>
          <a:p>
            <a:pPr marL="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0" indent="0">
              <a:lnSpc>
                <a:spcPct val="200000"/>
              </a:lnSpc>
            </a:pPr>
            <a:endParaRPr lang="fr-FR" sz="2000" dirty="0"/>
          </a:p>
          <a:p>
            <a:pPr marL="0" indent="0"/>
            <a:r>
              <a:rPr lang="fr-FR" dirty="0"/>
              <a:t> </a:t>
            </a:r>
            <a:endParaRPr dirty="0"/>
          </a:p>
        </p:txBody>
      </p:sp>
      <p:sp>
        <p:nvSpPr>
          <p:cNvPr id="12" name="Google Shape;329;p55">
            <a:extLst>
              <a:ext uri="{FF2B5EF4-FFF2-40B4-BE49-F238E27FC236}">
                <a16:creationId xmlns:a16="http://schemas.microsoft.com/office/drawing/2014/main" id="{58FDEBF6-245E-6D03-CDD1-F74F19C9A67D}"/>
              </a:ext>
            </a:extLst>
          </p:cNvPr>
          <p:cNvSpPr txBox="1"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5336004" y="424206"/>
            <a:ext cx="5995447" cy="96442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fr-FR" dirty="0"/>
              <a:t>Les tests peuvent fonctionner sur des méthodes non couvert</a:t>
            </a:r>
            <a:endParaRPr sz="4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741CDE-9C08-9FE6-4302-F01B9C61E0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4423" y="1136989"/>
            <a:ext cx="4049221" cy="40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32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nsertion in an AVL Tree - GeeksforGeeks">
            <a:extLst>
              <a:ext uri="{FF2B5EF4-FFF2-40B4-BE49-F238E27FC236}">
                <a16:creationId xmlns:a16="http://schemas.microsoft.com/office/drawing/2014/main" id="{3CE73BF3-642B-DCD0-A426-29D90C140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4" r="-1" b="12717"/>
          <a:stretch/>
        </p:blipFill>
        <p:spPr bwMode="auto">
          <a:xfrm>
            <a:off x="22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CE16D9-8EB8-EA5A-50F9-726693CBD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rgbClr val="002060"/>
                </a:solidFill>
                <a:highlight>
                  <a:srgbClr val="C0C0C0"/>
                </a:highlight>
                <a:latin typeface="Algerian" panose="04020705040A02060702" pitchFamily="82" charset="0"/>
              </a:rPr>
              <a:t>Presentation of AVL </a:t>
            </a:r>
            <a:r>
              <a:rPr lang="en-US" sz="6600" dirty="0">
                <a:solidFill>
                  <a:srgbClr val="002060"/>
                </a:solidFill>
                <a:highlight>
                  <a:srgbClr val="C0C0C0"/>
                </a:highlight>
                <a:latin typeface="Algerian" panose="04020705040A02060702" pitchFamily="82" charset="0"/>
              </a:rPr>
              <a:t>Tree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54E4F-8DD3-16CA-BA7B-3132EB3E7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migration from Roassal 3</a:t>
            </a:r>
          </a:p>
          <a:p>
            <a:endParaRPr lang="en-US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Mseika Mariem</a:t>
            </a:r>
            <a:endParaRPr lang="fr-FR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417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urtains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92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0CF95-53F8-50A8-709B-9DC4EE65E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9"/>
            <a:ext cx="4150361" cy="472650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AVL Tree migration from Roassal 3 and what is it used for?</a:t>
            </a:r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D2FA6-F138-82A9-B147-430264DB4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640" y="713313"/>
            <a:ext cx="5725160" cy="543137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AVL Tree is a data structure used in computer science to store elements in an organized way. It's a type of balanced binary search tree.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AVL Tree migration refers to the process of updating, transferring, or converting an implementation or usage of an AVL Tree data structure in a specific way from one version to another.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39831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92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0CF95-53F8-50A8-709B-9DC4EE65E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9"/>
            <a:ext cx="4048761" cy="472650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AVL Tree migration from Roassal 3 and what is it used for?</a:t>
            </a:r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09D2FA6-F138-82A9-B147-430264DB4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560" y="904239"/>
            <a:ext cx="5857240" cy="52404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Roassal: Roassal is a data visualization library for the Smalltalk programming language. It's used to create interactive data visualizations, including charts, diagrams, maps, and more.</a:t>
            </a:r>
          </a:p>
          <a:p>
            <a:endParaRPr lang="en-US" sz="2000" dirty="0"/>
          </a:p>
          <a:p>
            <a:r>
              <a:rPr lang="en-US" sz="2000" dirty="0"/>
              <a:t>AVL trees are chosen for their balanced structure, predictable performance, and efficiency in various applications where fast and reliable search, insertion, and deletion operations are essential.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64924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09AEFD-233D-8814-815F-4F154A133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37" y="527000"/>
            <a:ext cx="5150115" cy="227341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C58E017-1AB5-A36F-EE52-D22FA0422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37" y="455880"/>
            <a:ext cx="5378726" cy="1943200"/>
          </a:xfrm>
          <a:prstGeom prst="rect">
            <a:avLst/>
          </a:prstGeom>
        </p:spPr>
      </p:pic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032C6BA0-2710-D434-F2A3-CA79C65F4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48" y="3969945"/>
            <a:ext cx="5359675" cy="97795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4D541A3-76D6-D06D-C83E-E622F0C70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488" y="3314071"/>
            <a:ext cx="5359675" cy="27496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41617C-2735-A029-759C-A422B98837C0}"/>
              </a:ext>
            </a:extLst>
          </p:cNvPr>
          <p:cNvSpPr txBox="1"/>
          <p:nvPr/>
        </p:nvSpPr>
        <p:spPr>
          <a:xfrm>
            <a:off x="1693768" y="2691456"/>
            <a:ext cx="9375552" cy="5847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AVL Tree Package </a:t>
            </a:r>
          </a:p>
        </p:txBody>
      </p:sp>
    </p:spTree>
    <p:extLst>
      <p:ext uri="{BB962C8B-B14F-4D97-AF65-F5344CB8AC3E}">
        <p14:creationId xmlns:p14="http://schemas.microsoft.com/office/powerpoint/2010/main" val="79944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8A3F0-F160-6730-7886-27F1D488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292" y="452629"/>
            <a:ext cx="8873707" cy="6034121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89A27F-EBEE-7A93-1FFF-32EF54C5BF78}"/>
              </a:ext>
            </a:extLst>
          </p:cNvPr>
          <p:cNvSpPr txBox="1"/>
          <p:nvPr/>
        </p:nvSpPr>
        <p:spPr>
          <a:xfrm>
            <a:off x="497840" y="1567832"/>
            <a:ext cx="677108" cy="442656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AVL Tree Inspector</a:t>
            </a:r>
          </a:p>
        </p:txBody>
      </p:sp>
    </p:spTree>
    <p:extLst>
      <p:ext uri="{BB962C8B-B14F-4D97-AF65-F5344CB8AC3E}">
        <p14:creationId xmlns:p14="http://schemas.microsoft.com/office/powerpoint/2010/main" val="182132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5C257-0E6B-70AE-8585-392CF0692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76" y="1255483"/>
            <a:ext cx="9487921" cy="434703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6FC35-135D-4E8C-0AE3-67B478434EC6}"/>
              </a:ext>
            </a:extLst>
          </p:cNvPr>
          <p:cNvSpPr txBox="1"/>
          <p:nvPr/>
        </p:nvSpPr>
        <p:spPr>
          <a:xfrm>
            <a:off x="454366" y="1567832"/>
            <a:ext cx="677108" cy="442656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AVL Tree Tests</a:t>
            </a:r>
          </a:p>
        </p:txBody>
      </p:sp>
    </p:spTree>
    <p:extLst>
      <p:ext uri="{BB962C8B-B14F-4D97-AF65-F5344CB8AC3E}">
        <p14:creationId xmlns:p14="http://schemas.microsoft.com/office/powerpoint/2010/main" val="56605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vestment Business Plan By Slidesgo">
  <a:themeElements>
    <a:clrScheme name="Simple Light">
      <a:dk1>
        <a:srgbClr val="F3F3F3"/>
      </a:dk1>
      <a:lt1>
        <a:srgbClr val="43434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428</Words>
  <Application>Microsoft Office PowerPoint</Application>
  <PresentationFormat>Grand écran</PresentationFormat>
  <Paragraphs>85</Paragraphs>
  <Slides>32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32</vt:i4>
      </vt:variant>
    </vt:vector>
  </HeadingPairs>
  <TitlesOfParts>
    <vt:vector size="42" baseType="lpstr">
      <vt:lpstr>Algerian</vt:lpstr>
      <vt:lpstr>Arial</vt:lpstr>
      <vt:lpstr>Calibri</vt:lpstr>
      <vt:lpstr>Calibri Light</vt:lpstr>
      <vt:lpstr>DM Serif Display</vt:lpstr>
      <vt:lpstr>Fira Sans Extra Condensed Medium</vt:lpstr>
      <vt:lpstr>Open Sans Light</vt:lpstr>
      <vt:lpstr>Times New Roman</vt:lpstr>
      <vt:lpstr>Office Theme</vt:lpstr>
      <vt:lpstr>Investment Business Plan By Slidesgo</vt:lpstr>
      <vt:lpstr>Présentation PowerPoint</vt:lpstr>
      <vt:lpstr>Présentation PowerPoint</vt:lpstr>
      <vt:lpstr>Présentation PowerPoint</vt:lpstr>
      <vt:lpstr>Presentation of AVL Tree</vt:lpstr>
      <vt:lpstr>What is AVL Tree migration from Roassal 3 and what is it used for?</vt:lpstr>
      <vt:lpstr>What is AVL Tree migration from Roassal 3 and what is it used for?</vt:lpstr>
      <vt:lpstr>Présentation PowerPoint</vt:lpstr>
      <vt:lpstr>Présentation PowerPoint</vt:lpstr>
      <vt:lpstr>Présentation PowerPoint</vt:lpstr>
      <vt:lpstr>Mutation test/ General result</vt:lpstr>
      <vt:lpstr>Mutation results /Changes made</vt:lpstr>
      <vt:lpstr>What does AVL Tree lacks </vt:lpstr>
      <vt:lpstr>What improvements can be made? </vt:lpstr>
      <vt:lpstr>Présentation PowerPoint</vt:lpstr>
      <vt:lpstr>Présentation PowerPoint</vt:lpstr>
      <vt:lpstr>Projet Artefact</vt:lpstr>
      <vt:lpstr>Utilisation d’artefact</vt:lpstr>
      <vt:lpstr>Présentation PowerPoint</vt:lpstr>
      <vt:lpstr>Nous allons exécuter les méthodes : </vt:lpstr>
      <vt:lpstr>Présentation PowerPoint</vt:lpstr>
      <vt:lpstr>Présentation PowerPoint</vt:lpstr>
      <vt:lpstr>Présentation PowerPoint</vt:lpstr>
      <vt:lpstr>Les Tests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Ce que j’ai appris</vt:lpstr>
      <vt:lpstr>Les tests peuvent fonctionner sur des méthodes non couvert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Mariem AS</dc:creator>
  <cp:lastModifiedBy>Mohamed Mbengue</cp:lastModifiedBy>
  <cp:revision>2</cp:revision>
  <dcterms:created xsi:type="dcterms:W3CDTF">2023-10-05T15:52:07Z</dcterms:created>
  <dcterms:modified xsi:type="dcterms:W3CDTF">2023-10-06T07:01:55Z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2023-10-05T18:18:52Z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8d995be9-cf7d-42cb-99ff-19231a2f79ae</vt:lpwstr>
  </property>
  <property fmtid="{D5CDD505-2E9C-101B-9397-08002B2CF9AE}" pid="7" name="MSIP_Label_defa4170-0d19-0005-0004-bc88714345d2_ActionId">
    <vt:lpwstr>6f247cac-a8d1-4fa2-8695-6312efb60ad5</vt:lpwstr>
  </property>
  <property fmtid="{D5CDD505-2E9C-101B-9397-08002B2CF9AE}" pid="8" name="MSIP_Label_defa4170-0d19-0005-0004-bc88714345d2_ContentBits">
    <vt:lpwstr>0</vt:lpwstr>
  </property>
</Properties>
</file>